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6" r:id="rId5"/>
    <p:sldId id="304" r:id="rId6"/>
    <p:sldId id="288" r:id="rId7"/>
    <p:sldId id="305" r:id="rId8"/>
    <p:sldId id="303" r:id="rId9"/>
    <p:sldId id="307" r:id="rId10"/>
    <p:sldId id="270" r:id="rId11"/>
    <p:sldId id="297" r:id="rId12"/>
    <p:sldId id="293" r:id="rId13"/>
    <p:sldId id="289" r:id="rId14"/>
    <p:sldId id="290" r:id="rId15"/>
    <p:sldId id="291" r:id="rId16"/>
    <p:sldId id="292" r:id="rId17"/>
    <p:sldId id="308" r:id="rId18"/>
    <p:sldId id="299" r:id="rId19"/>
    <p:sldId id="298" r:id="rId20"/>
    <p:sldId id="286" r:id="rId21"/>
    <p:sldId id="302" r:id="rId22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D9125B-16D3-4E95-A8A1-71C3E6108717}" v="349" dt="2022-06-08T22:03:40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4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100E5503-BFDE-432F-9416-5B80D1739181}"/>
    <pc:docChg chg="undo custSel addSld delSld modSld sldOrd">
      <pc:chgData name="Danny Young" userId="cb0f4ce2-eb4f-479e-8e8f-3beb257e632f" providerId="ADAL" clId="{100E5503-BFDE-432F-9416-5B80D1739181}" dt="2022-06-08T05:20:34.756" v="3704" actId="14100"/>
      <pc:docMkLst>
        <pc:docMk/>
      </pc:docMkLst>
      <pc:sldChg chg="modSp mod">
        <pc:chgData name="Danny Young" userId="cb0f4ce2-eb4f-479e-8e8f-3beb257e632f" providerId="ADAL" clId="{100E5503-BFDE-432F-9416-5B80D1739181}" dt="2022-06-08T03:01:59.185" v="0" actId="20577"/>
        <pc:sldMkLst>
          <pc:docMk/>
          <pc:sldMk cId="1544816061" sldId="256"/>
        </pc:sldMkLst>
        <pc:spChg chg="mod">
          <ac:chgData name="Danny Young" userId="cb0f4ce2-eb4f-479e-8e8f-3beb257e632f" providerId="ADAL" clId="{100E5503-BFDE-432F-9416-5B80D1739181}" dt="2022-06-08T03:01:59.185" v="0" actId="20577"/>
          <ac:spMkLst>
            <pc:docMk/>
            <pc:sldMk cId="1544816061" sldId="256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100E5503-BFDE-432F-9416-5B80D1739181}" dt="2022-06-08T03:24:54.694" v="974" actId="47"/>
        <pc:sldMkLst>
          <pc:docMk/>
          <pc:sldMk cId="1179812561" sldId="268"/>
        </pc:sldMkLst>
      </pc:sldChg>
      <pc:sldChg chg="addSp delSp modSp mod delAnim modAnim">
        <pc:chgData name="Danny Young" userId="cb0f4ce2-eb4f-479e-8e8f-3beb257e632f" providerId="ADAL" clId="{100E5503-BFDE-432F-9416-5B80D1739181}" dt="2022-06-08T04:49:40.336" v="2959"/>
        <pc:sldMkLst>
          <pc:docMk/>
          <pc:sldMk cId="3564410041" sldId="270"/>
        </pc:sldMkLst>
        <pc:spChg chg="mod">
          <ac:chgData name="Danny Young" userId="cb0f4ce2-eb4f-479e-8e8f-3beb257e632f" providerId="ADAL" clId="{100E5503-BFDE-432F-9416-5B80D1739181}" dt="2022-06-08T04:29:56.421" v="1562" actId="27636"/>
          <ac:spMkLst>
            <pc:docMk/>
            <pc:sldMk cId="3564410041" sldId="270"/>
            <ac:spMk id="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4:43:31.462" v="2703" actId="1076"/>
          <ac:spMkLst>
            <pc:docMk/>
            <pc:sldMk cId="3564410041" sldId="270"/>
            <ac:spMk id="11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4:44:39.345" v="2850" actId="6549"/>
          <ac:spMkLst>
            <pc:docMk/>
            <pc:sldMk cId="3564410041" sldId="270"/>
            <ac:spMk id="12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4:47:51.220" v="2888" actId="1076"/>
          <ac:spMkLst>
            <pc:docMk/>
            <pc:sldMk cId="3564410041" sldId="270"/>
            <ac:spMk id="12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4:42:27.371" v="2679" actId="1076"/>
          <ac:spMkLst>
            <pc:docMk/>
            <pc:sldMk cId="3564410041" sldId="270"/>
            <ac:spMk id="125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23.727" v="2678" actId="478"/>
          <ac:spMkLst>
            <pc:docMk/>
            <pc:sldMk cId="3564410041" sldId="270"/>
            <ac:spMk id="126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23.727" v="2678" actId="478"/>
          <ac:spMkLst>
            <pc:docMk/>
            <pc:sldMk cId="3564410041" sldId="270"/>
            <ac:spMk id="127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23.727" v="2678" actId="478"/>
          <ac:spMkLst>
            <pc:docMk/>
            <pc:sldMk cId="3564410041" sldId="270"/>
            <ac:spMk id="128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23.727" v="2678" actId="478"/>
          <ac:spMkLst>
            <pc:docMk/>
            <pc:sldMk cId="3564410041" sldId="270"/>
            <ac:spMk id="129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23.727" v="2678" actId="478"/>
          <ac:spMkLst>
            <pc:docMk/>
            <pc:sldMk cId="3564410041" sldId="270"/>
            <ac:spMk id="130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19.552" v="2677" actId="478"/>
          <ac:spMkLst>
            <pc:docMk/>
            <pc:sldMk cId="3564410041" sldId="270"/>
            <ac:spMk id="131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19.552" v="2677" actId="478"/>
          <ac:spMkLst>
            <pc:docMk/>
            <pc:sldMk cId="3564410041" sldId="270"/>
            <ac:spMk id="132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19.552" v="2677" actId="478"/>
          <ac:spMkLst>
            <pc:docMk/>
            <pc:sldMk cId="3564410041" sldId="270"/>
            <ac:spMk id="133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19.552" v="2677" actId="478"/>
          <ac:spMkLst>
            <pc:docMk/>
            <pc:sldMk cId="3564410041" sldId="270"/>
            <ac:spMk id="134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19.552" v="2677" actId="478"/>
          <ac:spMkLst>
            <pc:docMk/>
            <pc:sldMk cId="3564410041" sldId="270"/>
            <ac:spMk id="135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4:42:19.552" v="2677" actId="478"/>
          <ac:spMkLst>
            <pc:docMk/>
            <pc:sldMk cId="3564410041" sldId="270"/>
            <ac:spMk id="13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4:44:01.183" v="2783" actId="20577"/>
          <ac:spMkLst>
            <pc:docMk/>
            <pc:sldMk cId="3564410041" sldId="270"/>
            <ac:spMk id="137" creationId="{00000000-0000-0000-0000-000000000000}"/>
          </ac:spMkLst>
        </pc:spChg>
        <pc:spChg chg="add mod">
          <ac:chgData name="Danny Young" userId="cb0f4ce2-eb4f-479e-8e8f-3beb257e632f" providerId="ADAL" clId="{100E5503-BFDE-432F-9416-5B80D1739181}" dt="2022-06-08T04:49:22.922" v="2953" actId="20577"/>
          <ac:spMkLst>
            <pc:docMk/>
            <pc:sldMk cId="3564410041" sldId="270"/>
            <ac:spMk id="140" creationId="{FE2E34B1-8B74-0AB7-48EF-4F928E434135}"/>
          </ac:spMkLst>
        </pc:spChg>
        <pc:spChg chg="mod">
          <ac:chgData name="Danny Young" userId="cb0f4ce2-eb4f-479e-8e8f-3beb257e632f" providerId="ADAL" clId="{100E5503-BFDE-432F-9416-5B80D1739181}" dt="2022-06-08T04:46:15.880" v="2878" actId="20577"/>
          <ac:spMkLst>
            <pc:docMk/>
            <pc:sldMk cId="3564410041" sldId="270"/>
            <ac:spMk id="3076" creationId="{00000000-0000-0000-0000-000000000000}"/>
          </ac:spMkLst>
        </pc:spChg>
        <pc:graphicFrameChg chg="mod">
          <ac:chgData name="Danny Young" userId="cb0f4ce2-eb4f-479e-8e8f-3beb257e632f" providerId="ADAL" clId="{100E5503-BFDE-432F-9416-5B80D1739181}" dt="2022-06-08T04:46:03.293" v="2857" actId="1076"/>
          <ac:graphicFrameMkLst>
            <pc:docMk/>
            <pc:sldMk cId="3564410041" sldId="270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4:42:44.381" v="2681" actId="1076"/>
          <ac:graphicFrameMkLst>
            <pc:docMk/>
            <pc:sldMk cId="3564410041" sldId="270"/>
            <ac:graphicFrameMk id="5" creationId="{00000000-0000-0000-0000-000000000000}"/>
          </ac:graphicFrameMkLst>
        </pc:graphicFrameChg>
        <pc:cxnChg chg="mod">
          <ac:chgData name="Danny Young" userId="cb0f4ce2-eb4f-479e-8e8f-3beb257e632f" providerId="ADAL" clId="{100E5503-BFDE-432F-9416-5B80D1739181}" dt="2022-06-08T04:47:28.827" v="2885" actId="1076"/>
          <ac:cxnSpMkLst>
            <pc:docMk/>
            <pc:sldMk cId="3564410041" sldId="270"/>
            <ac:cxnSpMk id="113" creationId="{00000000-0000-0000-0000-000000000000}"/>
          </ac:cxnSpMkLst>
        </pc:cxnChg>
      </pc:sldChg>
      <pc:sldChg chg="modSp">
        <pc:chgData name="Danny Young" userId="cb0f4ce2-eb4f-479e-8e8f-3beb257e632f" providerId="ADAL" clId="{100E5503-BFDE-432F-9416-5B80D1739181}" dt="2022-06-08T03:33:54.370" v="1475" actId="1076"/>
        <pc:sldMkLst>
          <pc:docMk/>
          <pc:sldMk cId="3488469532" sldId="286"/>
        </pc:sldMkLst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7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8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39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0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1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2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3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3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3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3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3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3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3:54.370" v="1475" actId="1076"/>
          <ac:spMkLst>
            <pc:docMk/>
            <pc:sldMk cId="3488469532" sldId="286"/>
            <ac:spMk id="15436" creationId="{00000000-0000-0000-0000-000000000000}"/>
          </ac:spMkLst>
        </pc:spChg>
        <pc:grpChg chg="mod">
          <ac:chgData name="Danny Young" userId="cb0f4ce2-eb4f-479e-8e8f-3beb257e632f" providerId="ADAL" clId="{100E5503-BFDE-432F-9416-5B80D1739181}" dt="2022-06-08T03:33:54.370" v="1475" actId="1076"/>
          <ac:grpSpMkLst>
            <pc:docMk/>
            <pc:sldMk cId="3488469532" sldId="286"/>
            <ac:grpSpMk id="4" creationId="{00000000-0000-0000-0000-000000000000}"/>
          </ac:grpSpMkLst>
        </pc:grpChg>
      </pc:sldChg>
      <pc:sldChg chg="modSp del">
        <pc:chgData name="Danny Young" userId="cb0f4ce2-eb4f-479e-8e8f-3beb257e632f" providerId="ADAL" clId="{100E5503-BFDE-432F-9416-5B80D1739181}" dt="2022-06-08T04:51:58.360" v="3006" actId="47"/>
        <pc:sldMkLst>
          <pc:docMk/>
          <pc:sldMk cId="3612035337" sldId="287"/>
        </pc:sldMkLst>
        <pc:spChg chg="mod">
          <ac:chgData name="Danny Young" userId="cb0f4ce2-eb4f-479e-8e8f-3beb257e632f" providerId="ADAL" clId="{100E5503-BFDE-432F-9416-5B80D1739181}" dt="2022-06-08T03:28:33.730" v="1137" actId="1076"/>
          <ac:spMkLst>
            <pc:docMk/>
            <pc:sldMk cId="3612035337" sldId="287"/>
            <ac:spMk id="15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28:33.730" v="1137" actId="1076"/>
          <ac:spMkLst>
            <pc:docMk/>
            <pc:sldMk cId="3612035337" sldId="287"/>
            <ac:spMk id="16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39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28:33.730" v="1137" actId="1076"/>
          <ac:spMkLst>
            <pc:docMk/>
            <pc:sldMk cId="3612035337" sldId="287"/>
            <ac:spMk id="1639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39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28:33.730" v="1137" actId="1076"/>
          <ac:spMkLst>
            <pc:docMk/>
            <pc:sldMk cId="3612035337" sldId="287"/>
            <ac:spMk id="1640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28:33.730" v="1137" actId="1076"/>
          <ac:spMkLst>
            <pc:docMk/>
            <pc:sldMk cId="3612035337" sldId="287"/>
            <ac:spMk id="1640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0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1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2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3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4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7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5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3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3:35:11.059" v="1487" actId="1076"/>
          <ac:spMkLst>
            <pc:docMk/>
            <pc:sldMk cId="3612035337" sldId="287"/>
            <ac:spMk id="16467" creationId="{00000000-0000-0000-0000-000000000000}"/>
          </ac:spMkLst>
        </pc:spChg>
        <pc:grpChg chg="mod">
          <ac:chgData name="Danny Young" userId="cb0f4ce2-eb4f-479e-8e8f-3beb257e632f" providerId="ADAL" clId="{100E5503-BFDE-432F-9416-5B80D1739181}" dt="2022-06-08T03:35:11.059" v="1487" actId="1076"/>
          <ac:grpSpMkLst>
            <pc:docMk/>
            <pc:sldMk cId="3612035337" sldId="287"/>
            <ac:grpSpMk id="3" creationId="{00000000-0000-0000-0000-000000000000}"/>
          </ac:grpSpMkLst>
        </pc:grpChg>
        <pc:grpChg chg="mod">
          <ac:chgData name="Danny Young" userId="cb0f4ce2-eb4f-479e-8e8f-3beb257e632f" providerId="ADAL" clId="{100E5503-BFDE-432F-9416-5B80D1739181}" dt="2022-06-08T03:28:33.730" v="1137" actId="1076"/>
          <ac:grpSpMkLst>
            <pc:docMk/>
            <pc:sldMk cId="3612035337" sldId="287"/>
            <ac:grpSpMk id="4" creationId="{00000000-0000-0000-0000-000000000000}"/>
          </ac:grpSpMkLst>
        </pc:grpChg>
        <pc:grpChg chg="mod">
          <ac:chgData name="Danny Young" userId="cb0f4ce2-eb4f-479e-8e8f-3beb257e632f" providerId="ADAL" clId="{100E5503-BFDE-432F-9416-5B80D1739181}" dt="2022-06-08T03:35:11.059" v="1487" actId="1076"/>
          <ac:grpSpMkLst>
            <pc:docMk/>
            <pc:sldMk cId="3612035337" sldId="287"/>
            <ac:grpSpMk id="5" creationId="{00000000-0000-0000-0000-000000000000}"/>
          </ac:grpSpMkLst>
        </pc:grpChg>
      </pc:sldChg>
      <pc:sldChg chg="ord">
        <pc:chgData name="Danny Young" userId="cb0f4ce2-eb4f-479e-8e8f-3beb257e632f" providerId="ADAL" clId="{100E5503-BFDE-432F-9416-5B80D1739181}" dt="2022-06-08T04:51:27.734" v="3003"/>
        <pc:sldMkLst>
          <pc:docMk/>
          <pc:sldMk cId="0" sldId="289"/>
        </pc:sldMkLst>
      </pc:sldChg>
      <pc:sldChg chg="addSp delSp modSp mod ord delAnim modAnim">
        <pc:chgData name="Danny Young" userId="cb0f4ce2-eb4f-479e-8e8f-3beb257e632f" providerId="ADAL" clId="{100E5503-BFDE-432F-9416-5B80D1739181}" dt="2022-06-08T04:55:59.209" v="3072" actId="1037"/>
        <pc:sldMkLst>
          <pc:docMk/>
          <pc:sldMk cId="0" sldId="290"/>
        </pc:sldMkLst>
        <pc:graphicFrameChg chg="add mod">
          <ac:chgData name="Danny Young" userId="cb0f4ce2-eb4f-479e-8e8f-3beb257e632f" providerId="ADAL" clId="{100E5503-BFDE-432F-9416-5B80D1739181}" dt="2022-06-08T04:55:24.740" v="3054" actId="1038"/>
          <ac:graphicFrameMkLst>
            <pc:docMk/>
            <pc:sldMk cId="0" sldId="290"/>
            <ac:graphicFrameMk id="142" creationId="{9422EFAE-7F4A-7DED-D860-48558D39550D}"/>
          </ac:graphicFrameMkLst>
        </pc:graphicFrameChg>
        <pc:graphicFrameChg chg="add del mod">
          <ac:chgData name="Danny Young" userId="cb0f4ce2-eb4f-479e-8e8f-3beb257e632f" providerId="ADAL" clId="{100E5503-BFDE-432F-9416-5B80D1739181}" dt="2022-06-08T04:55:42.614" v="3059" actId="21"/>
          <ac:graphicFrameMkLst>
            <pc:docMk/>
            <pc:sldMk cId="0" sldId="290"/>
            <ac:graphicFrameMk id="143" creationId="{1E1E99E4-4400-5FC1-666B-EDBB15709338}"/>
          </ac:graphicFrameMkLst>
        </pc:graphicFrameChg>
        <pc:graphicFrameChg chg="add mod">
          <ac:chgData name="Danny Young" userId="cb0f4ce2-eb4f-479e-8e8f-3beb257e632f" providerId="ADAL" clId="{100E5503-BFDE-432F-9416-5B80D1739181}" dt="2022-06-08T04:55:28.043" v="3055" actId="1076"/>
          <ac:graphicFrameMkLst>
            <pc:docMk/>
            <pc:sldMk cId="0" sldId="290"/>
            <ac:graphicFrameMk id="144" creationId="{41F26138-DF75-11E1-31A9-7C6CB587D1B2}"/>
          </ac:graphicFrameMkLst>
        </pc:graphicFrameChg>
        <pc:graphicFrameChg chg="add mod">
          <ac:chgData name="Danny Young" userId="cb0f4ce2-eb4f-479e-8e8f-3beb257e632f" providerId="ADAL" clId="{100E5503-BFDE-432F-9416-5B80D1739181}" dt="2022-06-08T04:55:47.394" v="3061" actId="1076"/>
          <ac:graphicFrameMkLst>
            <pc:docMk/>
            <pc:sldMk cId="0" sldId="290"/>
            <ac:graphicFrameMk id="145" creationId="{55317469-30E9-6D9E-89F1-086F68B72C63}"/>
          </ac:graphicFrameMkLst>
        </pc:graphicFrameChg>
        <pc:graphicFrameChg chg="mod">
          <ac:chgData name="Danny Young" userId="cb0f4ce2-eb4f-479e-8e8f-3beb257e632f" providerId="ADAL" clId="{100E5503-BFDE-432F-9416-5B80D1739181}" dt="2022-06-08T04:55:59.209" v="3072" actId="1037"/>
          <ac:graphicFrameMkLst>
            <pc:docMk/>
            <pc:sldMk cId="0" sldId="290"/>
            <ac:graphicFrameMk id="80915" creationId="{00000000-0000-0000-0000-000000000000}"/>
          </ac:graphicFrameMkLst>
        </pc:graphicFrameChg>
      </pc:sldChg>
      <pc:sldChg chg="addSp delSp modSp mod ord delAnim modAnim">
        <pc:chgData name="Danny Young" userId="cb0f4ce2-eb4f-479e-8e8f-3beb257e632f" providerId="ADAL" clId="{100E5503-BFDE-432F-9416-5B80D1739181}" dt="2022-06-08T04:57:34.915" v="3093" actId="1076"/>
        <pc:sldMkLst>
          <pc:docMk/>
          <pc:sldMk cId="0" sldId="291"/>
        </pc:sldMkLst>
        <pc:graphicFrameChg chg="add mod">
          <ac:chgData name="Danny Young" userId="cb0f4ce2-eb4f-479e-8e8f-3beb257e632f" providerId="ADAL" clId="{100E5503-BFDE-432F-9416-5B80D1739181}" dt="2022-06-08T04:57:16.202" v="3085" actId="1076"/>
          <ac:graphicFrameMkLst>
            <pc:docMk/>
            <pc:sldMk cId="0" sldId="291"/>
            <ac:graphicFrameMk id="131" creationId="{6773B400-4684-EFAA-6821-352FF72EA901}"/>
          </ac:graphicFrameMkLst>
        </pc:graphicFrameChg>
        <pc:graphicFrameChg chg="add del mod">
          <ac:chgData name="Danny Young" userId="cb0f4ce2-eb4f-479e-8e8f-3beb257e632f" providerId="ADAL" clId="{100E5503-BFDE-432F-9416-5B80D1739181}" dt="2022-06-08T04:57:31.781" v="3091" actId="21"/>
          <ac:graphicFrameMkLst>
            <pc:docMk/>
            <pc:sldMk cId="0" sldId="291"/>
            <ac:graphicFrameMk id="132" creationId="{CD497B41-1129-F222-0802-85CF37BACE69}"/>
          </ac:graphicFrameMkLst>
        </pc:graphicFrameChg>
        <pc:graphicFrameChg chg="add mod">
          <ac:chgData name="Danny Young" userId="cb0f4ce2-eb4f-479e-8e8f-3beb257e632f" providerId="ADAL" clId="{100E5503-BFDE-432F-9416-5B80D1739181}" dt="2022-06-08T04:57:19.376" v="3087" actId="1076"/>
          <ac:graphicFrameMkLst>
            <pc:docMk/>
            <pc:sldMk cId="0" sldId="291"/>
            <ac:graphicFrameMk id="133" creationId="{44D17584-CEDC-9BBE-AE90-E8CB668E12E1}"/>
          </ac:graphicFrameMkLst>
        </pc:graphicFrameChg>
        <pc:graphicFrameChg chg="add mod">
          <ac:chgData name="Danny Young" userId="cb0f4ce2-eb4f-479e-8e8f-3beb257e632f" providerId="ADAL" clId="{100E5503-BFDE-432F-9416-5B80D1739181}" dt="2022-06-08T04:57:34.915" v="3093" actId="1076"/>
          <ac:graphicFrameMkLst>
            <pc:docMk/>
            <pc:sldMk cId="0" sldId="291"/>
            <ac:graphicFrameMk id="134" creationId="{4F557076-C4E7-F419-AA86-01BAE3D8D52A}"/>
          </ac:graphicFrameMkLst>
        </pc:graphicFrameChg>
        <pc:graphicFrameChg chg="mod">
          <ac:chgData name="Danny Young" userId="cb0f4ce2-eb4f-479e-8e8f-3beb257e632f" providerId="ADAL" clId="{100E5503-BFDE-432F-9416-5B80D1739181}" dt="2022-06-08T04:56:41.856" v="3077" actId="1076"/>
          <ac:graphicFrameMkLst>
            <pc:docMk/>
            <pc:sldMk cId="0" sldId="291"/>
            <ac:graphicFrameMk id="81936" creationId="{00000000-0000-0000-0000-000000000000}"/>
          </ac:graphicFrameMkLst>
        </pc:graphicFrameChg>
      </pc:sldChg>
      <pc:sldChg chg="addSp modSp mod ord modAnim">
        <pc:chgData name="Danny Young" userId="cb0f4ce2-eb4f-479e-8e8f-3beb257e632f" providerId="ADAL" clId="{100E5503-BFDE-432F-9416-5B80D1739181}" dt="2022-06-08T05:02:31.089" v="3162"/>
        <pc:sldMkLst>
          <pc:docMk/>
          <pc:sldMk cId="0" sldId="292"/>
        </pc:sldMkLst>
        <pc:graphicFrameChg chg="mod">
          <ac:chgData name="Danny Young" userId="cb0f4ce2-eb4f-479e-8e8f-3beb257e632f" providerId="ADAL" clId="{100E5503-BFDE-432F-9416-5B80D1739181}" dt="2022-06-08T05:00:08.512" v="3136" actId="1076"/>
          <ac:graphicFrameMkLst>
            <pc:docMk/>
            <pc:sldMk cId="0" sldId="292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00:43.645" v="3148" actId="1036"/>
          <ac:graphicFrameMkLst>
            <pc:docMk/>
            <pc:sldMk cId="0" sldId="292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00:41.179" v="3143" actId="1076"/>
          <ac:graphicFrameMkLst>
            <pc:docMk/>
            <pc:sldMk cId="0" sldId="292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4:59:56.991" v="3131" actId="1076"/>
          <ac:graphicFrameMkLst>
            <pc:docMk/>
            <pc:sldMk cId="0" sldId="292"/>
            <ac:graphicFrameMk id="115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4:58:09.321" v="3096" actId="1076"/>
          <ac:graphicFrameMkLst>
            <pc:docMk/>
            <pc:sldMk cId="0" sldId="292"/>
            <ac:graphicFrameMk id="140" creationId="{00000000-0000-0000-0000-000000000000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01:04.458" v="3153" actId="1076"/>
          <ac:graphicFrameMkLst>
            <pc:docMk/>
            <pc:sldMk cId="0" sldId="292"/>
            <ac:graphicFrameMk id="141" creationId="{5074EB14-4F42-8448-C242-91C868B8E7BC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02:10.498" v="3160" actId="1076"/>
          <ac:graphicFrameMkLst>
            <pc:docMk/>
            <pc:sldMk cId="0" sldId="292"/>
            <ac:graphicFrameMk id="142" creationId="{AB31C6DB-2E73-006D-66E1-B79F88F0BE7E}"/>
          </ac:graphicFrameMkLst>
        </pc:graphicFrameChg>
        <pc:graphicFrameChg chg="mod">
          <ac:chgData name="Danny Young" userId="cb0f4ce2-eb4f-479e-8e8f-3beb257e632f" providerId="ADAL" clId="{100E5503-BFDE-432F-9416-5B80D1739181}" dt="2022-06-08T04:58:19.772" v="3098"/>
          <ac:graphicFrameMkLst>
            <pc:docMk/>
            <pc:sldMk cId="0" sldId="292"/>
            <ac:graphicFrameMk id="37890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4:58:35.550" v="3100"/>
          <ac:graphicFrameMkLst>
            <pc:docMk/>
            <pc:sldMk cId="0" sldId="292"/>
            <ac:graphicFrameMk id="37891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4:59:39.135" v="3126"/>
          <ac:graphicFrameMkLst>
            <pc:docMk/>
            <pc:sldMk cId="0" sldId="292"/>
            <ac:graphicFrameMk id="37892" creationId="{00000000-0000-0000-0000-000000000000}"/>
          </ac:graphicFrameMkLst>
        </pc:graphicFrameChg>
      </pc:sldChg>
      <pc:sldChg chg="addSp modSp mod ord">
        <pc:chgData name="Danny Young" userId="cb0f4ce2-eb4f-479e-8e8f-3beb257e632f" providerId="ADAL" clId="{100E5503-BFDE-432F-9416-5B80D1739181}" dt="2022-06-08T04:57:58.114" v="3095"/>
        <pc:sldMkLst>
          <pc:docMk/>
          <pc:sldMk cId="0" sldId="293"/>
        </pc:sldMkLst>
        <pc:graphicFrameChg chg="add mod">
          <ac:chgData name="Danny Young" userId="cb0f4ce2-eb4f-479e-8e8f-3beb257e632f" providerId="ADAL" clId="{100E5503-BFDE-432F-9416-5B80D1739181}" dt="2022-06-08T04:53:07.754" v="3019" actId="1076"/>
          <ac:graphicFrameMkLst>
            <pc:docMk/>
            <pc:sldMk cId="0" sldId="293"/>
            <ac:graphicFrameMk id="6" creationId="{F19922AC-D49A-AB8C-B620-A09B2D948E5A}"/>
          </ac:graphicFrameMkLst>
        </pc:graphicFrameChg>
        <pc:graphicFrameChg chg="mod">
          <ac:chgData name="Danny Young" userId="cb0f4ce2-eb4f-479e-8e8f-3beb257e632f" providerId="ADAL" clId="{100E5503-BFDE-432F-9416-5B80D1739181}" dt="2022-06-08T04:53:14.454" v="3022" actId="1076"/>
          <ac:graphicFrameMkLst>
            <pc:docMk/>
            <pc:sldMk cId="0" sldId="293"/>
            <ac:graphicFrameMk id="83970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4:53:19.159" v="3025"/>
          <ac:graphicFrameMkLst>
            <pc:docMk/>
            <pc:sldMk cId="0" sldId="293"/>
            <ac:graphicFrameMk id="83971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4:57:58.114" v="3095"/>
          <ac:graphicFrameMkLst>
            <pc:docMk/>
            <pc:sldMk cId="0" sldId="293"/>
            <ac:graphicFrameMk id="83972" creationId="{00000000-0000-0000-0000-000000000000}"/>
          </ac:graphicFrameMkLst>
        </pc:graphicFrameChg>
      </pc:sldChg>
      <pc:sldChg chg="modSp mod ord">
        <pc:chgData name="Danny Young" userId="cb0f4ce2-eb4f-479e-8e8f-3beb257e632f" providerId="ADAL" clId="{100E5503-BFDE-432F-9416-5B80D1739181}" dt="2022-06-08T04:51:01.068" v="3001" actId="115"/>
        <pc:sldMkLst>
          <pc:docMk/>
          <pc:sldMk cId="3514638488" sldId="297"/>
        </pc:sldMkLst>
        <pc:spChg chg="mod">
          <ac:chgData name="Danny Young" userId="cb0f4ce2-eb4f-479e-8e8f-3beb257e632f" providerId="ADAL" clId="{100E5503-BFDE-432F-9416-5B80D1739181}" dt="2022-06-08T04:50:14.140" v="2987" actId="1035"/>
          <ac:spMkLst>
            <pc:docMk/>
            <pc:sldMk cId="3514638488" sldId="297"/>
            <ac:spMk id="2" creationId="{F2670D00-942A-4925-A1F1-B2D6AE523C69}"/>
          </ac:spMkLst>
        </pc:spChg>
        <pc:spChg chg="mod">
          <ac:chgData name="Danny Young" userId="cb0f4ce2-eb4f-479e-8e8f-3beb257e632f" providerId="ADAL" clId="{100E5503-BFDE-432F-9416-5B80D1739181}" dt="2022-06-08T04:51:01.068" v="3001" actId="115"/>
          <ac:spMkLst>
            <pc:docMk/>
            <pc:sldMk cId="3514638488" sldId="297"/>
            <ac:spMk id="3" creationId="{25B6EC9E-B6E2-4FB7-AAD2-86A719BDC06E}"/>
          </ac:spMkLst>
        </pc:spChg>
      </pc:sldChg>
      <pc:sldChg chg="modSp mod ord">
        <pc:chgData name="Danny Young" userId="cb0f4ce2-eb4f-479e-8e8f-3beb257e632f" providerId="ADAL" clId="{100E5503-BFDE-432F-9416-5B80D1739181}" dt="2022-06-08T05:20:34.756" v="3704" actId="14100"/>
        <pc:sldMkLst>
          <pc:docMk/>
          <pc:sldMk cId="3362361201" sldId="298"/>
        </pc:sldMkLst>
        <pc:graphicFrameChg chg="mod">
          <ac:chgData name="Danny Young" userId="cb0f4ce2-eb4f-479e-8e8f-3beb257e632f" providerId="ADAL" clId="{100E5503-BFDE-432F-9416-5B80D1739181}" dt="2022-06-08T05:20:34.756" v="3704" actId="14100"/>
          <ac:graphicFrameMkLst>
            <pc:docMk/>
            <pc:sldMk cId="3362361201" sldId="298"/>
            <ac:graphicFrameMk id="7" creationId="{71C13AF4-5CEF-40E0-A126-2A0443571365}"/>
          </ac:graphicFrameMkLst>
        </pc:graphicFrameChg>
      </pc:sldChg>
      <pc:sldChg chg="modSp mod ord modAnim">
        <pc:chgData name="Danny Young" userId="cb0f4ce2-eb4f-479e-8e8f-3beb257e632f" providerId="ADAL" clId="{100E5503-BFDE-432F-9416-5B80D1739181}" dt="2022-06-08T05:20:12.614" v="3700"/>
        <pc:sldMkLst>
          <pc:docMk/>
          <pc:sldMk cId="1068774547" sldId="299"/>
        </pc:sldMkLst>
        <pc:spChg chg="mod">
          <ac:chgData name="Danny Young" userId="cb0f4ce2-eb4f-479e-8e8f-3beb257e632f" providerId="ADAL" clId="{100E5503-BFDE-432F-9416-5B80D1739181}" dt="2022-06-08T05:19:37.181" v="3692" actId="14100"/>
          <ac:spMkLst>
            <pc:docMk/>
            <pc:sldMk cId="1068774547" sldId="299"/>
            <ac:spMk id="2" creationId="{711838E3-8E8F-4D2B-B262-6D8DF03B6526}"/>
          </ac:spMkLst>
        </pc:spChg>
        <pc:graphicFrameChg chg="mod">
          <ac:chgData name="Danny Young" userId="cb0f4ce2-eb4f-479e-8e8f-3beb257e632f" providerId="ADAL" clId="{100E5503-BFDE-432F-9416-5B80D1739181}" dt="2022-06-08T05:20:08.126" v="3699" actId="14100"/>
          <ac:graphicFrameMkLst>
            <pc:docMk/>
            <pc:sldMk cId="1068774547" sldId="299"/>
            <ac:graphicFrameMk id="5" creationId="{02434FCC-2531-4F53-8664-9E384C713562}"/>
          </ac:graphicFrameMkLst>
        </pc:graphicFrameChg>
        <pc:graphicFrameChg chg="mod">
          <ac:chgData name="Danny Young" userId="cb0f4ce2-eb4f-479e-8e8f-3beb257e632f" providerId="ADAL" clId="{100E5503-BFDE-432F-9416-5B80D1739181}" dt="2022-06-08T05:19:41.158" v="3694" actId="14100"/>
          <ac:graphicFrameMkLst>
            <pc:docMk/>
            <pc:sldMk cId="1068774547" sldId="299"/>
            <ac:graphicFrameMk id="6" creationId="{B39F7BB2-FB83-4243-91E7-8E4DF18A82AF}"/>
          </ac:graphicFrameMkLst>
        </pc:graphicFrameChg>
      </pc:sldChg>
      <pc:sldChg chg="modSp mod">
        <pc:chgData name="Danny Young" userId="cb0f4ce2-eb4f-479e-8e8f-3beb257e632f" providerId="ADAL" clId="{100E5503-BFDE-432F-9416-5B80D1739181}" dt="2022-06-08T03:26:14.365" v="1083" actId="1076"/>
        <pc:sldMkLst>
          <pc:docMk/>
          <pc:sldMk cId="2704196434" sldId="303"/>
        </pc:sldMkLst>
        <pc:spChg chg="mod">
          <ac:chgData name="Danny Young" userId="cb0f4ce2-eb4f-479e-8e8f-3beb257e632f" providerId="ADAL" clId="{100E5503-BFDE-432F-9416-5B80D1739181}" dt="2022-06-08T03:26:14.365" v="1083" actId="1076"/>
          <ac:spMkLst>
            <pc:docMk/>
            <pc:sldMk cId="2704196434" sldId="303"/>
            <ac:spMk id="14" creationId="{D4641265-9D2B-4E4E-A2F5-66E887AC9132}"/>
          </ac:spMkLst>
        </pc:spChg>
      </pc:sldChg>
      <pc:sldChg chg="addSp delSp modSp new mod addAnim delAnim modAnim">
        <pc:chgData name="Danny Young" userId="cb0f4ce2-eb4f-479e-8e8f-3beb257e632f" providerId="ADAL" clId="{100E5503-BFDE-432F-9416-5B80D1739181}" dt="2022-06-08T03:24:48.990" v="973"/>
        <pc:sldMkLst>
          <pc:docMk/>
          <pc:sldMk cId="978886153" sldId="304"/>
        </pc:sldMkLst>
        <pc:spChg chg="mod">
          <ac:chgData name="Danny Young" userId="cb0f4ce2-eb4f-479e-8e8f-3beb257e632f" providerId="ADAL" clId="{100E5503-BFDE-432F-9416-5B80D1739181}" dt="2022-06-08T03:02:16.763" v="40" actId="14100"/>
          <ac:spMkLst>
            <pc:docMk/>
            <pc:sldMk cId="978886153" sldId="304"/>
            <ac:spMk id="2" creationId="{62E0D441-CE4D-5803-C14E-629295861D74}"/>
          </ac:spMkLst>
        </pc:spChg>
        <pc:spChg chg="mod">
          <ac:chgData name="Danny Young" userId="cb0f4ce2-eb4f-479e-8e8f-3beb257e632f" providerId="ADAL" clId="{100E5503-BFDE-432F-9416-5B80D1739181}" dt="2022-06-08T03:16:30.077" v="861" actId="1035"/>
          <ac:spMkLst>
            <pc:docMk/>
            <pc:sldMk cId="978886153" sldId="304"/>
            <ac:spMk id="3" creationId="{526910A4-1328-2716-DBF2-8D589AEF7309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" creationId="{2F4D6F34-928D-131C-48A2-30510ABBB647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" creationId="{BBD6B1D6-0335-BB65-E84A-7E57BBBA52EE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" creationId="{F91DA12D-58F0-2FDE-15E3-C031B929BF2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1" creationId="{D5C262A7-02F3-4649-4040-5437F5FB5122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2" creationId="{F911CECC-C6B1-036F-334B-B8DB62B6ABBB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3" creationId="{8D43B72F-4B90-55CE-276E-65B78069F32F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4" creationId="{2026129A-1E54-A713-B285-AD71C0C4118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5" creationId="{28B94A52-491A-8334-151C-B6F8573F26F2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6" creationId="{65186EA9-99E0-CED6-FC26-16B30472B09E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7" creationId="{E2AA6DDD-21BA-11CE-A431-A5DE8F9670D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8" creationId="{39DB44EF-C782-48A9-983B-135E4474695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9" creationId="{B4AE9227-BA3F-4232-6275-32E2F6C69893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0" creationId="{3A8BE899-991E-0611-3721-C893766E8DC2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1" creationId="{27306289-1990-625F-6555-7F8994D8916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2" creationId="{9645AE9C-023B-D78E-AE7C-2B1190D1AF9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3" creationId="{BAD8B68C-FAB6-3377-AE36-5722AAE4E99C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4" creationId="{AF3DBE94-3F5B-755F-BE68-49DE6A850AFE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5" creationId="{D5F2015C-59A8-0626-02C5-829AF748A7E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6" creationId="{48370641-1433-4B9E-B616-1AA17525828C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7" creationId="{0F0AE53A-1DB5-9E2B-220F-1B8DAF9E47B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8" creationId="{D23F472D-5748-0FDE-5B2D-8666CB225BD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29" creationId="{C83DFD8D-B542-73D8-FF20-D7DE74660F10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0" creationId="{BC54E416-7C47-E9CD-46CA-B5B1EFF5EA30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1" creationId="{C05266CD-1DED-0BAE-E688-7A70AACBF8D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2" creationId="{CE4D8359-BABE-8C91-33E8-0DD23A0DE7F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3" creationId="{D79EF936-CAC6-B6B6-B41D-8265CE215916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4" creationId="{83D6EA65-A972-E0A3-D5FC-00D25194374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5" creationId="{0C5510D2-857E-1D0E-BE5E-6139563CCE75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6" creationId="{5997A189-AE7F-5629-B9E0-1D41EFF1976B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7" creationId="{8F38CB93-0EFA-2DDB-60A4-43F4915E1D76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8" creationId="{4AF73A2A-5F9A-8128-2466-77790DB5172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39" creationId="{650AD27C-D025-C361-5C9A-367E2E9D47A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0" creationId="{AFF435D5-B350-9C82-91D5-B03FC7DA3B54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1" creationId="{78B78075-5691-4727-7E57-D2E411915F8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2" creationId="{DE75B118-684F-38F6-4F05-ACF570B1B35B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3" creationId="{5C0435BF-A928-A71B-8699-2F7B38D989FF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4" creationId="{1A33498E-75DC-AC8A-0245-8F75A109A817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5" creationId="{9918B5E9-5FC8-FA80-52E1-4DAFC7E74866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6" creationId="{0D853E97-953F-3FF2-D510-65B61F29CC0C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7" creationId="{65981E4B-7213-1EB3-F7E7-AE9899F3D8E7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8" creationId="{32246565-08AA-CD7A-79C5-47FDFF1906A4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49" creationId="{90404522-818F-910B-99A3-2108CE4A96D0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0" creationId="{1DE35665-722C-BCDC-6479-1C57C9F28FA3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1" creationId="{3B7771A0-7187-475D-F588-E893F0DB0AEF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2" creationId="{0EC1AEC2-E665-8B6D-5418-D2404BD21DE0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3" creationId="{E61CB1D5-7164-2F8A-D6B4-0BC62D42C815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4" creationId="{9FB31BD6-1850-89D7-D1D2-BF22E2ECEEE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5" creationId="{F5A76147-1203-745A-7918-B6CB5EE995E6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6" creationId="{F7C198AE-739C-5903-2DE4-57299EADFF4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7" creationId="{04206CC6-4B7B-2FBF-5AEA-CC9768C69FD3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8" creationId="{CEB2EC79-C281-56AC-CB39-27FCF6925ED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59" creationId="{9B12369F-B270-6438-3412-19A774266BE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0" creationId="{1BDCF8BD-4EA9-1419-0B5A-FA8D1F77022F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1" creationId="{28B5B892-3EFC-8791-FF5B-B0C41D6FDDB9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2" creationId="{B7572D50-A102-B11A-1A96-C150D981B33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3" creationId="{6BD4FA8F-4B7A-6A34-260F-24AF0F7DC6BE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4" creationId="{D6B84872-97AD-A1CF-F9EE-B933276A6C3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5" creationId="{8AA55432-4303-7DA5-46C0-628F9C1A7CE4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6" creationId="{E0DAB763-BC90-061C-51CD-B09133293138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7" creationId="{57AF2BB8-ABB7-06B5-ED4B-72F584A97D97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8" creationId="{121E5C26-9AFF-63FA-2B0C-9D1D33197F8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69" creationId="{FA324C80-94B5-0647-43F4-4E42FC7885A3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0" creationId="{3DCB9A7F-F2D1-5C60-CCA2-1DCF8F04662C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1" creationId="{DCDDEEE8-B7AF-C324-5E1E-081DDF5A4104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2" creationId="{7B910B63-767A-FBF3-EA5C-7CAB1B5A2C32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3" creationId="{29B6BAC0-0955-1698-C8B9-AF32CFE89A1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4" creationId="{A5637F18-D7F7-EAC3-37AA-2AF935C4F44C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5" creationId="{6B0F9AC4-73A3-20DE-69BC-CC99F64834E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6" creationId="{9B8235DF-F66A-F214-506E-52044A786A2C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7" creationId="{D57170F0-06B9-DC5D-41C0-F704E915751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8" creationId="{02D26D1A-A202-4A2E-1406-E8D97E61626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79" creationId="{85B6D100-392F-848C-DD9C-1741FF6068D4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0" creationId="{23185569-AF46-9A2D-F87A-6DE8AFC56FFE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1" creationId="{40CC807E-DB41-D4F8-D775-5C0DE95BD4F6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2" creationId="{03EC30F2-BC0C-EF42-99D2-A04C78A2C10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3" creationId="{6502E4BD-818D-94A8-3B63-F95EDFC73ECB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4" creationId="{F060F31A-7F76-F0C7-5B54-4FD6F6988638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5" creationId="{E2F2BAE5-89E1-1EBD-785D-FB54D29F1D3B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6" creationId="{E3987B12-73AF-507B-7DEA-F6325C96233E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7" creationId="{BB58CBD6-0660-57C9-114F-1FFF692BBC83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8" creationId="{3D7B28C0-B079-B910-018A-7174B09860E7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89" creationId="{437D6A28-4C82-1DD5-CAFA-CC7425796022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0" creationId="{466C51EA-9AA1-8A24-1C9D-0748AEE409C4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1" creationId="{63479CF7-7FC2-C7A5-D6F4-55ABBA308222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2" creationId="{DE30AB65-1F81-9BE8-827C-5F710E0175F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3" creationId="{EC52F6B8-08FC-30C3-63E8-44F06B6B8F6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4" creationId="{8FFC5C81-9B99-1E43-9AC7-DC50FDD88A2B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5" creationId="{C6CF5DE8-E98A-C1D5-2C69-F887E6DBA31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6" creationId="{7F27FFC7-62B5-1CC2-ECBC-525D10A1F0F9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7" creationId="{F6C2E950-5D54-3D50-E77C-694C25DE9210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8" creationId="{9117A5BE-CBD0-F28A-9674-B540D92E03CE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99" creationId="{67EBA0D6-BDEE-D2CA-5EDE-E3E201366EAD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0" creationId="{0DD3663C-EC1B-12F2-3BB1-6720B4653D03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1" creationId="{FCC6BA00-87E4-EDC9-AB09-9E74F62A0905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2" creationId="{88BDB8C6-D5D2-59DE-4994-FF8DDC1A5080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3" creationId="{49BEBF5F-DC60-ED0F-32E9-F4B8E398B9E9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4" creationId="{359C232F-BDA2-1CD7-62AD-B6BCDADF02A8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5" creationId="{557244F8-863F-4961-1454-40BC19C652E1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6" creationId="{B87CBF4E-B4E2-3293-31BF-3E0C202C1A92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7" creationId="{39285069-6080-5BF5-431C-18E7D63F4508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8" creationId="{64543369-0F87-71B1-5DBA-1D774ACE4D9A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09" creationId="{151EE5A5-8608-7953-FD9F-13EE05F55CC6}"/>
          </ac:spMkLst>
        </pc:spChg>
        <pc:spChg chg="mod">
          <ac:chgData name="Danny Young" userId="cb0f4ce2-eb4f-479e-8e8f-3beb257e632f" providerId="ADAL" clId="{100E5503-BFDE-432F-9416-5B80D1739181}" dt="2022-06-08T03:05:47.826" v="338" actId="1076"/>
          <ac:spMkLst>
            <pc:docMk/>
            <pc:sldMk cId="978886153" sldId="304"/>
            <ac:spMk id="110" creationId="{9111324C-DBC5-B96D-5359-593B7D258F03}"/>
          </ac:spMkLst>
        </pc:spChg>
        <pc:spChg chg="add mod">
          <ac:chgData name="Danny Young" userId="cb0f4ce2-eb4f-479e-8e8f-3beb257e632f" providerId="ADAL" clId="{100E5503-BFDE-432F-9416-5B80D1739181}" dt="2022-06-08T03:06:12.608" v="403" actId="1035"/>
          <ac:spMkLst>
            <pc:docMk/>
            <pc:sldMk cId="978886153" sldId="304"/>
            <ac:spMk id="111" creationId="{7BB0A650-F20A-BA89-D9BF-B374A33C1D91}"/>
          </ac:spMkLst>
        </pc:spChg>
        <pc:spChg chg="add mod">
          <ac:chgData name="Danny Young" userId="cb0f4ce2-eb4f-479e-8e8f-3beb257e632f" providerId="ADAL" clId="{100E5503-BFDE-432F-9416-5B80D1739181}" dt="2022-06-08T03:06:12.608" v="403" actId="1035"/>
          <ac:spMkLst>
            <pc:docMk/>
            <pc:sldMk cId="978886153" sldId="304"/>
            <ac:spMk id="112" creationId="{809A1425-CAC5-2D10-D294-3943BACC91D5}"/>
          </ac:spMkLst>
        </pc:spChg>
        <pc:spChg chg="add mod">
          <ac:chgData name="Danny Young" userId="cb0f4ce2-eb4f-479e-8e8f-3beb257e632f" providerId="ADAL" clId="{100E5503-BFDE-432F-9416-5B80D1739181}" dt="2022-06-08T03:06:12.608" v="403" actId="1035"/>
          <ac:spMkLst>
            <pc:docMk/>
            <pc:sldMk cId="978886153" sldId="304"/>
            <ac:spMk id="113" creationId="{833E139A-43A3-4CFB-29F1-C411F18B75AB}"/>
          </ac:spMkLst>
        </pc:spChg>
        <pc:spChg chg="add del mod">
          <ac:chgData name="Danny Young" userId="cb0f4ce2-eb4f-479e-8e8f-3beb257e632f" providerId="ADAL" clId="{100E5503-BFDE-432F-9416-5B80D1739181}" dt="2022-06-08T03:06:17.531" v="404" actId="478"/>
          <ac:spMkLst>
            <pc:docMk/>
            <pc:sldMk cId="978886153" sldId="304"/>
            <ac:spMk id="122" creationId="{1C69834F-3951-9C61-6E52-2BE77162180C}"/>
          </ac:spMkLst>
        </pc:spChg>
        <pc:spChg chg="add del mod">
          <ac:chgData name="Danny Young" userId="cb0f4ce2-eb4f-479e-8e8f-3beb257e632f" providerId="ADAL" clId="{100E5503-BFDE-432F-9416-5B80D1739181}" dt="2022-06-08T03:06:20.130" v="405" actId="478"/>
          <ac:spMkLst>
            <pc:docMk/>
            <pc:sldMk cId="978886153" sldId="304"/>
            <ac:spMk id="125" creationId="{2BF6B98B-DDC8-51F8-C164-765C9B6F280E}"/>
          </ac:spMkLst>
        </pc:spChg>
        <pc:spChg chg="add del mod">
          <ac:chgData name="Danny Young" userId="cb0f4ce2-eb4f-479e-8e8f-3beb257e632f" providerId="ADAL" clId="{100E5503-BFDE-432F-9416-5B80D1739181}" dt="2022-06-08T03:06:20.130" v="405" actId="478"/>
          <ac:spMkLst>
            <pc:docMk/>
            <pc:sldMk cId="978886153" sldId="304"/>
            <ac:spMk id="128" creationId="{F4306FE4-AAC8-5EE4-ECE4-B82D569DBA39}"/>
          </ac:spMkLst>
        </pc:spChg>
        <pc:spChg chg="add del mod">
          <ac:chgData name="Danny Young" userId="cb0f4ce2-eb4f-479e-8e8f-3beb257e632f" providerId="ADAL" clId="{100E5503-BFDE-432F-9416-5B80D1739181}" dt="2022-06-08T03:11:39.260" v="547" actId="478"/>
          <ac:spMkLst>
            <pc:docMk/>
            <pc:sldMk cId="978886153" sldId="304"/>
            <ac:spMk id="135" creationId="{02715B16-754C-AA7C-091C-BFA4B3ADABAE}"/>
          </ac:spMkLst>
        </pc:spChg>
        <pc:spChg chg="add mod">
          <ac:chgData name="Danny Young" userId="cb0f4ce2-eb4f-479e-8e8f-3beb257e632f" providerId="ADAL" clId="{100E5503-BFDE-432F-9416-5B80D1739181}" dt="2022-06-08T03:12:48.965" v="562" actId="1076"/>
          <ac:spMkLst>
            <pc:docMk/>
            <pc:sldMk cId="978886153" sldId="304"/>
            <ac:spMk id="138" creationId="{8A40BCFE-6EE2-353C-94FF-D77BF97CCE7F}"/>
          </ac:spMkLst>
        </pc:spChg>
        <pc:spChg chg="add mod">
          <ac:chgData name="Danny Young" userId="cb0f4ce2-eb4f-479e-8e8f-3beb257e632f" providerId="ADAL" clId="{100E5503-BFDE-432F-9416-5B80D1739181}" dt="2022-06-08T03:12:48.965" v="562" actId="1076"/>
          <ac:spMkLst>
            <pc:docMk/>
            <pc:sldMk cId="978886153" sldId="304"/>
            <ac:spMk id="141" creationId="{4D28174E-4C70-FB9D-0048-878DCE96DA47}"/>
          </ac:spMkLst>
        </pc:spChg>
        <pc:spChg chg="add mod">
          <ac:chgData name="Danny Young" userId="cb0f4ce2-eb4f-479e-8e8f-3beb257e632f" providerId="ADAL" clId="{100E5503-BFDE-432F-9416-5B80D1739181}" dt="2022-06-08T03:12:48.965" v="562" actId="1076"/>
          <ac:spMkLst>
            <pc:docMk/>
            <pc:sldMk cId="978886153" sldId="304"/>
            <ac:spMk id="144" creationId="{D9C0572E-BAE0-2FE9-A5B6-E4B07D1B2ED3}"/>
          </ac:spMkLst>
        </pc:spChg>
        <pc:spChg chg="add mod">
          <ac:chgData name="Danny Young" userId="cb0f4ce2-eb4f-479e-8e8f-3beb257e632f" providerId="ADAL" clId="{100E5503-BFDE-432F-9416-5B80D1739181}" dt="2022-06-08T03:12:48.965" v="562" actId="1076"/>
          <ac:spMkLst>
            <pc:docMk/>
            <pc:sldMk cId="978886153" sldId="304"/>
            <ac:spMk id="146" creationId="{A8FB8177-EB1F-DA1A-8CB5-2C94AE6A3683}"/>
          </ac:spMkLst>
        </pc:spChg>
        <pc:spChg chg="add mod">
          <ac:chgData name="Danny Young" userId="cb0f4ce2-eb4f-479e-8e8f-3beb257e632f" providerId="ADAL" clId="{100E5503-BFDE-432F-9416-5B80D1739181}" dt="2022-06-08T03:16:30.077" v="861" actId="1035"/>
          <ac:spMkLst>
            <pc:docMk/>
            <pc:sldMk cId="978886153" sldId="304"/>
            <ac:spMk id="152" creationId="{F742BEE2-D4E1-0479-08F4-13C47DB3F107}"/>
          </ac:spMkLst>
        </pc:spChg>
        <pc:spChg chg="add mod">
          <ac:chgData name="Danny Young" userId="cb0f4ce2-eb4f-479e-8e8f-3beb257e632f" providerId="ADAL" clId="{100E5503-BFDE-432F-9416-5B80D1739181}" dt="2022-06-08T03:19:12.602" v="897" actId="1076"/>
          <ac:spMkLst>
            <pc:docMk/>
            <pc:sldMk cId="978886153" sldId="304"/>
            <ac:spMk id="158" creationId="{9828729D-5218-95AB-E3DD-4342FEF1CFE1}"/>
          </ac:spMkLst>
        </pc:spChg>
        <pc:spChg chg="add mod">
          <ac:chgData name="Danny Young" userId="cb0f4ce2-eb4f-479e-8e8f-3beb257e632f" providerId="ADAL" clId="{100E5503-BFDE-432F-9416-5B80D1739181}" dt="2022-06-08T03:20:31.768" v="920" actId="1076"/>
          <ac:spMkLst>
            <pc:docMk/>
            <pc:sldMk cId="978886153" sldId="304"/>
            <ac:spMk id="162" creationId="{789BE0BE-6D27-291D-3E09-DCF7FC86E3B3}"/>
          </ac:spMkLst>
        </pc:spChg>
        <pc:spChg chg="add mod">
          <ac:chgData name="Danny Young" userId="cb0f4ce2-eb4f-479e-8e8f-3beb257e632f" providerId="ADAL" clId="{100E5503-BFDE-432F-9416-5B80D1739181}" dt="2022-06-08T03:21:18.031" v="927" actId="1076"/>
          <ac:spMkLst>
            <pc:docMk/>
            <pc:sldMk cId="978886153" sldId="304"/>
            <ac:spMk id="166" creationId="{1D0D7FE7-BB95-BE3C-05CA-6B81272893CE}"/>
          </ac:spMkLst>
        </pc:spChg>
        <pc:spChg chg="add mod">
          <ac:chgData name="Danny Young" userId="cb0f4ce2-eb4f-479e-8e8f-3beb257e632f" providerId="ADAL" clId="{100E5503-BFDE-432F-9416-5B80D1739181}" dt="2022-06-08T03:21:32.908" v="929" actId="1076"/>
          <ac:spMkLst>
            <pc:docMk/>
            <pc:sldMk cId="978886153" sldId="304"/>
            <ac:spMk id="167" creationId="{BC93C521-41AB-0DBB-E517-ABAC596672DF}"/>
          </ac:spMkLst>
        </pc:spChg>
        <pc:spChg chg="add mod">
          <ac:chgData name="Danny Young" userId="cb0f4ce2-eb4f-479e-8e8f-3beb257e632f" providerId="ADAL" clId="{100E5503-BFDE-432F-9416-5B80D1739181}" dt="2022-06-08T03:21:40.714" v="931" actId="1076"/>
          <ac:spMkLst>
            <pc:docMk/>
            <pc:sldMk cId="978886153" sldId="304"/>
            <ac:spMk id="168" creationId="{A5EA6B05-B790-C816-017D-7D33876D43C6}"/>
          </ac:spMkLst>
        </pc:spChg>
        <pc:spChg chg="mod">
          <ac:chgData name="Danny Young" userId="cb0f4ce2-eb4f-479e-8e8f-3beb257e632f" providerId="ADAL" clId="{100E5503-BFDE-432F-9416-5B80D1739181}" dt="2022-06-08T03:23:04.636" v="944" actId="14100"/>
          <ac:spMkLst>
            <pc:docMk/>
            <pc:sldMk cId="978886153" sldId="304"/>
            <ac:spMk id="170" creationId="{E3FAC4DD-21E5-700D-A0E8-C6FB9F568681}"/>
          </ac:spMkLst>
        </pc:spChg>
        <pc:spChg chg="mod">
          <ac:chgData name="Danny Young" userId="cb0f4ce2-eb4f-479e-8e8f-3beb257e632f" providerId="ADAL" clId="{100E5503-BFDE-432F-9416-5B80D1739181}" dt="2022-06-08T03:23:04.636" v="944" actId="14100"/>
          <ac:spMkLst>
            <pc:docMk/>
            <pc:sldMk cId="978886153" sldId="304"/>
            <ac:spMk id="171" creationId="{31E4E3A4-323F-344B-7833-F9771D6BD695}"/>
          </ac:spMkLst>
        </pc:spChg>
        <pc:grpChg chg="add mod">
          <ac:chgData name="Danny Young" userId="cb0f4ce2-eb4f-479e-8e8f-3beb257e632f" providerId="ADAL" clId="{100E5503-BFDE-432F-9416-5B80D1739181}" dt="2022-06-08T03:05:47.826" v="338" actId="1076"/>
          <ac:grpSpMkLst>
            <pc:docMk/>
            <pc:sldMk cId="978886153" sldId="304"/>
            <ac:grpSpMk id="7" creationId="{B2B1330C-4049-9252-2D25-235BBC229996}"/>
          </ac:grpSpMkLst>
        </pc:grpChg>
        <pc:grpChg chg="add mod">
          <ac:chgData name="Danny Young" userId="cb0f4ce2-eb4f-479e-8e8f-3beb257e632f" providerId="ADAL" clId="{100E5503-BFDE-432F-9416-5B80D1739181}" dt="2022-06-08T03:23:16.105" v="965" actId="1582"/>
          <ac:grpSpMkLst>
            <pc:docMk/>
            <pc:sldMk cId="978886153" sldId="304"/>
            <ac:grpSpMk id="169" creationId="{FBE14F68-4B39-0728-74BA-786604BD4C9D}"/>
          </ac:grpSpMkLst>
        </pc:grpChg>
        <pc:graphicFrameChg chg="add mod">
          <ac:chgData name="Danny Young" userId="cb0f4ce2-eb4f-479e-8e8f-3beb257e632f" providerId="ADAL" clId="{100E5503-BFDE-432F-9416-5B80D1739181}" dt="2022-06-08T03:05:38.804" v="335" actId="14100"/>
          <ac:graphicFrameMkLst>
            <pc:docMk/>
            <pc:sldMk cId="978886153" sldId="304"/>
            <ac:graphicFrameMk id="4" creationId="{ED0F3FAE-3ABF-7821-AC19-45E2F49A7F43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17:04.638" v="868" actId="14100"/>
          <ac:graphicFrameMkLst>
            <pc:docMk/>
            <pc:sldMk cId="978886153" sldId="304"/>
            <ac:graphicFrameMk id="5" creationId="{872BD04C-E3FA-AEA3-A29B-0D737E708621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17:09.191" v="869" actId="1076"/>
          <ac:graphicFrameMkLst>
            <pc:docMk/>
            <pc:sldMk cId="978886153" sldId="304"/>
            <ac:graphicFrameMk id="6" creationId="{0CDF6CBB-8007-E954-5E17-89105EF6F4D8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07:34.894" v="419"/>
          <ac:graphicFrameMkLst>
            <pc:docMk/>
            <pc:sldMk cId="978886153" sldId="304"/>
            <ac:graphicFrameMk id="129" creationId="{451AEF1D-2B35-38F1-5E77-B607FB05E3B8}"/>
          </ac:graphicFrameMkLst>
        </pc:graphicFrameChg>
        <pc:graphicFrameChg chg="add del mod">
          <ac:chgData name="Danny Young" userId="cb0f4ce2-eb4f-479e-8e8f-3beb257e632f" providerId="ADAL" clId="{100E5503-BFDE-432F-9416-5B80D1739181}" dt="2022-06-08T03:07:51.470" v="425" actId="21"/>
          <ac:graphicFrameMkLst>
            <pc:docMk/>
            <pc:sldMk cId="978886153" sldId="304"/>
            <ac:graphicFrameMk id="130" creationId="{74099486-E0D1-D3A6-3ED5-169951E6CD95}"/>
          </ac:graphicFrameMkLst>
        </pc:graphicFrameChg>
        <pc:graphicFrameChg chg="add del mod">
          <ac:chgData name="Danny Young" userId="cb0f4ce2-eb4f-479e-8e8f-3beb257e632f" providerId="ADAL" clId="{100E5503-BFDE-432F-9416-5B80D1739181}" dt="2022-06-08T03:07:51.470" v="425" actId="21"/>
          <ac:graphicFrameMkLst>
            <pc:docMk/>
            <pc:sldMk cId="978886153" sldId="304"/>
            <ac:graphicFrameMk id="131" creationId="{FE9819D0-C1C3-CFB4-BE72-CBB1EB478490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07:48.240" v="424" actId="1076"/>
          <ac:graphicFrameMkLst>
            <pc:docMk/>
            <pc:sldMk cId="978886153" sldId="304"/>
            <ac:graphicFrameMk id="132" creationId="{C553FD4F-F7FF-2611-98AB-00B795219A2B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17:14.029" v="870" actId="14100"/>
          <ac:graphicFrameMkLst>
            <pc:docMk/>
            <pc:sldMk cId="978886153" sldId="304"/>
            <ac:graphicFrameMk id="133" creationId="{F84565C4-F36C-189E-C945-0B36EF003B15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17:17.460" v="871" actId="1076"/>
          <ac:graphicFrameMkLst>
            <pc:docMk/>
            <pc:sldMk cId="978886153" sldId="304"/>
            <ac:graphicFrameMk id="134" creationId="{2CFF8A21-AABC-C716-8DBB-214F52348E63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24:02.946" v="968"/>
          <ac:graphicFrameMkLst>
            <pc:docMk/>
            <pc:sldMk cId="978886153" sldId="304"/>
            <ac:graphicFrameMk id="153" creationId="{F4F45516-77A9-0CD4-8EF1-7C6AA3BF10B6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23:14.133" v="962"/>
          <ac:graphicFrameMkLst>
            <pc:docMk/>
            <pc:sldMk cId="978886153" sldId="304"/>
            <ac:graphicFrameMk id="154" creationId="{C15E7BDB-74F2-2E25-0ED0-84EBAE4F27F4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18:00.946" v="881" actId="1076"/>
          <ac:graphicFrameMkLst>
            <pc:docMk/>
            <pc:sldMk cId="978886153" sldId="304"/>
            <ac:graphicFrameMk id="155" creationId="{177E50EA-0335-07A2-0EEC-C5ED707AF906}"/>
          </ac:graphicFrameMkLst>
        </pc:graphicFrameChg>
        <pc:graphicFrameChg chg="add del mod">
          <ac:chgData name="Danny Young" userId="cb0f4ce2-eb4f-479e-8e8f-3beb257e632f" providerId="ADAL" clId="{100E5503-BFDE-432F-9416-5B80D1739181}" dt="2022-06-08T03:24:07.449" v="970"/>
          <ac:graphicFrameMkLst>
            <pc:docMk/>
            <pc:sldMk cId="978886153" sldId="304"/>
            <ac:graphicFrameMk id="156" creationId="{0D39449C-45D1-EA25-A9CC-147C5C6B2041}"/>
          </ac:graphicFrameMkLst>
        </pc:graphicFrameChg>
        <pc:graphicFrameChg chg="add mod">
          <ac:chgData name="Danny Young" userId="cb0f4ce2-eb4f-479e-8e8f-3beb257e632f" providerId="ADAL" clId="{100E5503-BFDE-432F-9416-5B80D1739181}" dt="2022-06-08T03:24:11.064" v="972"/>
          <ac:graphicFrameMkLst>
            <pc:docMk/>
            <pc:sldMk cId="978886153" sldId="304"/>
            <ac:graphicFrameMk id="157" creationId="{35EE4A3D-CB73-7EBA-21EE-D050E053A149}"/>
          </ac:graphicFrameMkLst>
        </pc:graphicFrameChg>
        <pc:cxnChg chg="add mod">
          <ac:chgData name="Danny Young" userId="cb0f4ce2-eb4f-479e-8e8f-3beb257e632f" providerId="ADAL" clId="{100E5503-BFDE-432F-9416-5B80D1739181}" dt="2022-06-08T03:06:12.608" v="403" actId="1035"/>
          <ac:cxnSpMkLst>
            <pc:docMk/>
            <pc:sldMk cId="978886153" sldId="304"/>
            <ac:cxnSpMk id="114" creationId="{E5C5A72A-8ABF-39E1-8CFC-7DBEFFB5D19C}"/>
          </ac:cxnSpMkLst>
        </pc:cxnChg>
        <pc:cxnChg chg="add mod">
          <ac:chgData name="Danny Young" userId="cb0f4ce2-eb4f-479e-8e8f-3beb257e632f" providerId="ADAL" clId="{100E5503-BFDE-432F-9416-5B80D1739181}" dt="2022-06-08T03:11:49.616" v="552" actId="1036"/>
          <ac:cxnSpMkLst>
            <pc:docMk/>
            <pc:sldMk cId="978886153" sldId="304"/>
            <ac:cxnSpMk id="115" creationId="{F17EA765-1311-5FB7-41A6-6F9971881291}"/>
          </ac:cxnSpMkLst>
        </pc:cxnChg>
        <pc:cxnChg chg="add mod">
          <ac:chgData name="Danny Young" userId="cb0f4ce2-eb4f-479e-8e8f-3beb257e632f" providerId="ADAL" clId="{100E5503-BFDE-432F-9416-5B80D1739181}" dt="2022-06-08T03:19:58.136" v="914" actId="1076"/>
          <ac:cxnSpMkLst>
            <pc:docMk/>
            <pc:sldMk cId="978886153" sldId="304"/>
            <ac:cxnSpMk id="116" creationId="{66A86BB6-11A0-ED25-4AF0-8CB092244000}"/>
          </ac:cxnSpMkLst>
        </pc:cxnChg>
        <pc:cxnChg chg="add mod">
          <ac:chgData name="Danny Young" userId="cb0f4ce2-eb4f-479e-8e8f-3beb257e632f" providerId="ADAL" clId="{100E5503-BFDE-432F-9416-5B80D1739181}" dt="2022-06-08T03:06:12.608" v="403" actId="1035"/>
          <ac:cxnSpMkLst>
            <pc:docMk/>
            <pc:sldMk cId="978886153" sldId="304"/>
            <ac:cxnSpMk id="117" creationId="{356A6CF6-D6F3-5FE4-48B3-60352A0A345F}"/>
          </ac:cxnSpMkLst>
        </pc:cxnChg>
        <pc:cxnChg chg="add mod">
          <ac:chgData name="Danny Young" userId="cb0f4ce2-eb4f-479e-8e8f-3beb257e632f" providerId="ADAL" clId="{100E5503-BFDE-432F-9416-5B80D1739181}" dt="2022-06-08T03:06:12.608" v="403" actId="1035"/>
          <ac:cxnSpMkLst>
            <pc:docMk/>
            <pc:sldMk cId="978886153" sldId="304"/>
            <ac:cxnSpMk id="118" creationId="{A6B20D3C-1BE0-E95A-99F2-E6AADE430DAA}"/>
          </ac:cxnSpMkLst>
        </pc:cxnChg>
        <pc:cxnChg chg="add mod">
          <ac:chgData name="Danny Young" userId="cb0f4ce2-eb4f-479e-8e8f-3beb257e632f" providerId="ADAL" clId="{100E5503-BFDE-432F-9416-5B80D1739181}" dt="2022-06-08T03:06:12.608" v="403" actId="1035"/>
          <ac:cxnSpMkLst>
            <pc:docMk/>
            <pc:sldMk cId="978886153" sldId="304"/>
            <ac:cxnSpMk id="119" creationId="{A544B9D7-5A85-3C0D-8D02-1F7B64C17FB9}"/>
          </ac:cxnSpMkLst>
        </pc:cxnChg>
        <pc:cxnChg chg="add mod">
          <ac:chgData name="Danny Young" userId="cb0f4ce2-eb4f-479e-8e8f-3beb257e632f" providerId="ADAL" clId="{100E5503-BFDE-432F-9416-5B80D1739181}" dt="2022-06-08T03:06:12.608" v="403" actId="1035"/>
          <ac:cxnSpMkLst>
            <pc:docMk/>
            <pc:sldMk cId="978886153" sldId="304"/>
            <ac:cxnSpMk id="120" creationId="{C3E1A34E-A7F7-B43A-C4D9-81CCB543C341}"/>
          </ac:cxnSpMkLst>
        </pc:cxnChg>
        <pc:cxnChg chg="add del mod">
          <ac:chgData name="Danny Young" userId="cb0f4ce2-eb4f-479e-8e8f-3beb257e632f" providerId="ADAL" clId="{100E5503-BFDE-432F-9416-5B80D1739181}" dt="2022-06-08T03:06:17.531" v="404" actId="478"/>
          <ac:cxnSpMkLst>
            <pc:docMk/>
            <pc:sldMk cId="978886153" sldId="304"/>
            <ac:cxnSpMk id="121" creationId="{81B56BE1-3356-8422-DD65-CF0255BF1985}"/>
          </ac:cxnSpMkLst>
        </pc:cxnChg>
        <pc:cxnChg chg="add del mod">
          <ac:chgData name="Danny Young" userId="cb0f4ce2-eb4f-479e-8e8f-3beb257e632f" providerId="ADAL" clId="{100E5503-BFDE-432F-9416-5B80D1739181}" dt="2022-06-08T03:06:22.728" v="406" actId="478"/>
          <ac:cxnSpMkLst>
            <pc:docMk/>
            <pc:sldMk cId="978886153" sldId="304"/>
            <ac:cxnSpMk id="123" creationId="{FA581849-874B-B05F-CD77-49EFCC806FBA}"/>
          </ac:cxnSpMkLst>
        </pc:cxnChg>
        <pc:cxnChg chg="add del mod">
          <ac:chgData name="Danny Young" userId="cb0f4ce2-eb4f-479e-8e8f-3beb257e632f" providerId="ADAL" clId="{100E5503-BFDE-432F-9416-5B80D1739181}" dt="2022-06-08T03:06:20.130" v="405" actId="478"/>
          <ac:cxnSpMkLst>
            <pc:docMk/>
            <pc:sldMk cId="978886153" sldId="304"/>
            <ac:cxnSpMk id="124" creationId="{F293C9B0-271C-8056-E288-B1E9DC5E9DA4}"/>
          </ac:cxnSpMkLst>
        </pc:cxnChg>
        <pc:cxnChg chg="add del mod">
          <ac:chgData name="Danny Young" userId="cb0f4ce2-eb4f-479e-8e8f-3beb257e632f" providerId="ADAL" clId="{100E5503-BFDE-432F-9416-5B80D1739181}" dt="2022-06-08T03:06:20.130" v="405" actId="478"/>
          <ac:cxnSpMkLst>
            <pc:docMk/>
            <pc:sldMk cId="978886153" sldId="304"/>
            <ac:cxnSpMk id="126" creationId="{F0427733-D43E-6D3C-C171-FD56E1D20ADD}"/>
          </ac:cxnSpMkLst>
        </pc:cxnChg>
        <pc:cxnChg chg="add del mod">
          <ac:chgData name="Danny Young" userId="cb0f4ce2-eb4f-479e-8e8f-3beb257e632f" providerId="ADAL" clId="{100E5503-BFDE-432F-9416-5B80D1739181}" dt="2022-06-08T03:06:20.130" v="405" actId="478"/>
          <ac:cxnSpMkLst>
            <pc:docMk/>
            <pc:sldMk cId="978886153" sldId="304"/>
            <ac:cxnSpMk id="127" creationId="{24A17561-B3C9-595D-503F-A62C54C02FF8}"/>
          </ac:cxnSpMkLst>
        </pc:cxnChg>
        <pc:cxnChg chg="add del mod">
          <ac:chgData name="Danny Young" userId="cb0f4ce2-eb4f-479e-8e8f-3beb257e632f" providerId="ADAL" clId="{100E5503-BFDE-432F-9416-5B80D1739181}" dt="2022-06-08T03:11:36.691" v="546" actId="478"/>
          <ac:cxnSpMkLst>
            <pc:docMk/>
            <pc:sldMk cId="978886153" sldId="304"/>
            <ac:cxnSpMk id="136" creationId="{B5CBC608-5AC1-40B1-8015-D73397FBBE3A}"/>
          </ac:cxnSpMkLst>
        </pc:cxnChg>
        <pc:cxnChg chg="add del mod">
          <ac:chgData name="Danny Young" userId="cb0f4ce2-eb4f-479e-8e8f-3beb257e632f" providerId="ADAL" clId="{100E5503-BFDE-432F-9416-5B80D1739181}" dt="2022-06-08T03:11:44.648" v="550" actId="478"/>
          <ac:cxnSpMkLst>
            <pc:docMk/>
            <pc:sldMk cId="978886153" sldId="304"/>
            <ac:cxnSpMk id="137" creationId="{65DC1342-D927-4953-F8D7-42B353002AD5}"/>
          </ac:cxnSpMkLst>
        </pc:cxnChg>
        <pc:cxnChg chg="add mod">
          <ac:chgData name="Danny Young" userId="cb0f4ce2-eb4f-479e-8e8f-3beb257e632f" providerId="ADAL" clId="{100E5503-BFDE-432F-9416-5B80D1739181}" dt="2022-06-08T03:12:48.965" v="562" actId="1076"/>
          <ac:cxnSpMkLst>
            <pc:docMk/>
            <pc:sldMk cId="978886153" sldId="304"/>
            <ac:cxnSpMk id="139" creationId="{D3685D74-90C5-E2A2-DAA2-752CDC210DAC}"/>
          </ac:cxnSpMkLst>
        </pc:cxnChg>
        <pc:cxnChg chg="add mod">
          <ac:chgData name="Danny Young" userId="cb0f4ce2-eb4f-479e-8e8f-3beb257e632f" providerId="ADAL" clId="{100E5503-BFDE-432F-9416-5B80D1739181}" dt="2022-06-08T03:12:48.965" v="562" actId="1076"/>
          <ac:cxnSpMkLst>
            <pc:docMk/>
            <pc:sldMk cId="978886153" sldId="304"/>
            <ac:cxnSpMk id="140" creationId="{55C0824C-DA02-77B9-B100-FDAE32488E61}"/>
          </ac:cxnSpMkLst>
        </pc:cxnChg>
        <pc:cxnChg chg="add mod">
          <ac:chgData name="Danny Young" userId="cb0f4ce2-eb4f-479e-8e8f-3beb257e632f" providerId="ADAL" clId="{100E5503-BFDE-432F-9416-5B80D1739181}" dt="2022-06-08T03:12:48.965" v="562" actId="1076"/>
          <ac:cxnSpMkLst>
            <pc:docMk/>
            <pc:sldMk cId="978886153" sldId="304"/>
            <ac:cxnSpMk id="142" creationId="{8E07C102-407B-4DDC-8D51-9F5967E36CDE}"/>
          </ac:cxnSpMkLst>
        </pc:cxnChg>
        <pc:cxnChg chg="add mod">
          <ac:chgData name="Danny Young" userId="cb0f4ce2-eb4f-479e-8e8f-3beb257e632f" providerId="ADAL" clId="{100E5503-BFDE-432F-9416-5B80D1739181}" dt="2022-06-08T03:12:48.965" v="562" actId="1076"/>
          <ac:cxnSpMkLst>
            <pc:docMk/>
            <pc:sldMk cId="978886153" sldId="304"/>
            <ac:cxnSpMk id="143" creationId="{17EAF2E8-1772-4209-AD5A-8C2281DBD410}"/>
          </ac:cxnSpMkLst>
        </pc:cxnChg>
        <pc:cxnChg chg="add del mod">
          <ac:chgData name="Danny Young" userId="cb0f4ce2-eb4f-479e-8e8f-3beb257e632f" providerId="ADAL" clId="{100E5503-BFDE-432F-9416-5B80D1739181}" dt="2022-06-08T03:12:19.497" v="558" actId="21"/>
          <ac:cxnSpMkLst>
            <pc:docMk/>
            <pc:sldMk cId="978886153" sldId="304"/>
            <ac:cxnSpMk id="145" creationId="{530B3580-FDD2-0BD9-8827-771FB1FA2242}"/>
          </ac:cxnSpMkLst>
        </pc:cxnChg>
        <pc:cxnChg chg="add del mod">
          <ac:chgData name="Danny Young" userId="cb0f4ce2-eb4f-479e-8e8f-3beb257e632f" providerId="ADAL" clId="{100E5503-BFDE-432F-9416-5B80D1739181}" dt="2022-06-08T03:12:21.720" v="560" actId="21"/>
          <ac:cxnSpMkLst>
            <pc:docMk/>
            <pc:sldMk cId="978886153" sldId="304"/>
            <ac:cxnSpMk id="147" creationId="{AC4B178F-73A9-99AD-3A49-D1A8418BB3FD}"/>
          </ac:cxnSpMkLst>
        </pc:cxnChg>
        <pc:cxnChg chg="add del mod">
          <ac:chgData name="Danny Young" userId="cb0f4ce2-eb4f-479e-8e8f-3beb257e632f" providerId="ADAL" clId="{100E5503-BFDE-432F-9416-5B80D1739181}" dt="2022-06-08T03:11:27.653" v="540"/>
          <ac:cxnSpMkLst>
            <pc:docMk/>
            <pc:sldMk cId="978886153" sldId="304"/>
            <ac:cxnSpMk id="148" creationId="{36EAB007-8F50-8BAB-792F-3826B05CFB29}"/>
          </ac:cxnSpMkLst>
        </pc:cxnChg>
        <pc:cxnChg chg="add mod">
          <ac:chgData name="Danny Young" userId="cb0f4ce2-eb4f-479e-8e8f-3beb257e632f" providerId="ADAL" clId="{100E5503-BFDE-432F-9416-5B80D1739181}" dt="2022-06-08T03:12:48.965" v="562" actId="1076"/>
          <ac:cxnSpMkLst>
            <pc:docMk/>
            <pc:sldMk cId="978886153" sldId="304"/>
            <ac:cxnSpMk id="149" creationId="{EA64CDAA-60C8-29A6-D83D-7F55DF425637}"/>
          </ac:cxnSpMkLst>
        </pc:cxnChg>
        <pc:cxnChg chg="add mod">
          <ac:chgData name="Danny Young" userId="cb0f4ce2-eb4f-479e-8e8f-3beb257e632f" providerId="ADAL" clId="{100E5503-BFDE-432F-9416-5B80D1739181}" dt="2022-06-08T03:12:48.965" v="562" actId="1076"/>
          <ac:cxnSpMkLst>
            <pc:docMk/>
            <pc:sldMk cId="978886153" sldId="304"/>
            <ac:cxnSpMk id="150" creationId="{12EBBF73-B2D0-0158-B337-9C5DA53595E3}"/>
          </ac:cxnSpMkLst>
        </pc:cxnChg>
        <pc:cxnChg chg="add mod">
          <ac:chgData name="Danny Young" userId="cb0f4ce2-eb4f-479e-8e8f-3beb257e632f" providerId="ADAL" clId="{100E5503-BFDE-432F-9416-5B80D1739181}" dt="2022-06-08T03:12:48.965" v="562" actId="1076"/>
          <ac:cxnSpMkLst>
            <pc:docMk/>
            <pc:sldMk cId="978886153" sldId="304"/>
            <ac:cxnSpMk id="151" creationId="{8764E7B7-F016-537D-9BB1-F7DB6A354B6D}"/>
          </ac:cxnSpMkLst>
        </pc:cxnChg>
        <pc:cxnChg chg="add mod">
          <ac:chgData name="Danny Young" userId="cb0f4ce2-eb4f-479e-8e8f-3beb257e632f" providerId="ADAL" clId="{100E5503-BFDE-432F-9416-5B80D1739181}" dt="2022-06-08T03:19:43.647" v="907" actId="14100"/>
          <ac:cxnSpMkLst>
            <pc:docMk/>
            <pc:sldMk cId="978886153" sldId="304"/>
            <ac:cxnSpMk id="159" creationId="{89B4A81E-0C40-4DF9-30C1-4190C3219C10}"/>
          </ac:cxnSpMkLst>
        </pc:cxnChg>
        <pc:cxnChg chg="add mod">
          <ac:chgData name="Danny Young" userId="cb0f4ce2-eb4f-479e-8e8f-3beb257e632f" providerId="ADAL" clId="{100E5503-BFDE-432F-9416-5B80D1739181}" dt="2022-06-08T03:20:05.763" v="915" actId="1076"/>
          <ac:cxnSpMkLst>
            <pc:docMk/>
            <pc:sldMk cId="978886153" sldId="304"/>
            <ac:cxnSpMk id="161" creationId="{D9A96253-E32B-7B74-1DED-3860F5A616C4}"/>
          </ac:cxnSpMkLst>
        </pc:cxnChg>
        <pc:cxnChg chg="add mod">
          <ac:chgData name="Danny Young" userId="cb0f4ce2-eb4f-479e-8e8f-3beb257e632f" providerId="ADAL" clId="{100E5503-BFDE-432F-9416-5B80D1739181}" dt="2022-06-08T03:20:43.966" v="922" actId="1076"/>
          <ac:cxnSpMkLst>
            <pc:docMk/>
            <pc:sldMk cId="978886153" sldId="304"/>
            <ac:cxnSpMk id="163" creationId="{544C56A3-AF15-D1BD-5C08-D0E312872550}"/>
          </ac:cxnSpMkLst>
        </pc:cxnChg>
        <pc:cxnChg chg="add mod">
          <ac:chgData name="Danny Young" userId="cb0f4ce2-eb4f-479e-8e8f-3beb257e632f" providerId="ADAL" clId="{100E5503-BFDE-432F-9416-5B80D1739181}" dt="2022-06-08T03:21:06.671" v="925" actId="14100"/>
          <ac:cxnSpMkLst>
            <pc:docMk/>
            <pc:sldMk cId="978886153" sldId="304"/>
            <ac:cxnSpMk id="164" creationId="{929EC579-4AA3-7699-022D-110705EFEE67}"/>
          </ac:cxnSpMkLst>
        </pc:cxnChg>
      </pc:sldChg>
      <pc:sldChg chg="addSp delSp modSp new mod modAnim">
        <pc:chgData name="Danny Young" userId="cb0f4ce2-eb4f-479e-8e8f-3beb257e632f" providerId="ADAL" clId="{100E5503-BFDE-432F-9416-5B80D1739181}" dt="2022-06-08T03:36:56.889" v="1512" actId="1038"/>
        <pc:sldMkLst>
          <pc:docMk/>
          <pc:sldMk cId="1743082725" sldId="305"/>
        </pc:sldMkLst>
        <pc:spChg chg="mod">
          <ac:chgData name="Danny Young" userId="cb0f4ce2-eb4f-479e-8e8f-3beb257e632f" providerId="ADAL" clId="{100E5503-BFDE-432F-9416-5B80D1739181}" dt="2022-06-08T03:25:29.703" v="1030" actId="14100"/>
          <ac:spMkLst>
            <pc:docMk/>
            <pc:sldMk cId="1743082725" sldId="305"/>
            <ac:spMk id="2" creationId="{5D208601-3817-E20E-39A9-5041F2CB3ADF}"/>
          </ac:spMkLst>
        </pc:spChg>
        <pc:spChg chg="mod">
          <ac:chgData name="Danny Young" userId="cb0f4ce2-eb4f-479e-8e8f-3beb257e632f" providerId="ADAL" clId="{100E5503-BFDE-432F-9416-5B80D1739181}" dt="2022-06-08T03:29:52.132" v="1178" actId="14100"/>
          <ac:spMkLst>
            <pc:docMk/>
            <pc:sldMk cId="1743082725" sldId="305"/>
            <ac:spMk id="3" creationId="{B88491FA-E1A8-F9A6-ED9C-26F440ED76B7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" creationId="{EAD8A2EC-0139-6183-80D7-117EAC9AE631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" creationId="{57AB34C8-6DCE-84EC-0760-18265E1D01C1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7" creationId="{723AD14B-C4AA-9EE7-9110-205E326519EA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8" creationId="{8EA09DEA-D8D7-D257-4870-5B0D8DAF848C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9" creationId="{8029D1AD-804F-4EBE-A978-59797A5D026A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0" creationId="{2A8F5CDA-FB29-C8A9-3EED-6B676A788C0A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1" creationId="{24EC6608-6807-21B4-6336-AEB4D8288742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2" creationId="{3366A017-B14E-E49E-1FCE-13D5A4D3D807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3" creationId="{F9C31B40-1250-E09F-FD61-3D20BEDCBD51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4" creationId="{87C1366E-FD50-64D9-7468-DF3E6FBCCABA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5" creationId="{DD076646-B58E-7086-3B70-74F509C3389F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6" creationId="{82E1E3FC-90E4-52FC-247C-0E9C39592E07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7" creationId="{63FF1FF4-D87A-78B0-9A07-3800DDAD2DDF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8" creationId="{CA593BCF-2190-AB1F-BBCD-93DAA8EB21C6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19" creationId="{DF5F55DF-B720-C5D7-FDCC-18A9135EB4FC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0" creationId="{5DBB6AD9-8D66-81EE-118A-717A96905ACB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1" creationId="{F1A4D9A5-6276-B2FD-EB07-C9B6B21DD13B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2" creationId="{8AAC46F8-ED10-F6ED-1D17-36F3F6B0D9AE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3" creationId="{D25BA589-517B-5F96-D006-3F5AD2E127D1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4" creationId="{A4937626-601D-DFE9-4B36-5DAFD05748D2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5" creationId="{EAEC53A0-96AD-B9BA-9442-12FEAA28ADE4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6" creationId="{C14E78FA-DB87-E3A1-06DF-0DB1A92A54EE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7" creationId="{56539E30-2F3E-608C-2B89-7890A3FAEECD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8" creationId="{E58BBEF5-DBA5-4EF8-FD15-E06FDE9CCE08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29" creationId="{292D306A-03BD-C0F6-78CF-9A4FA50D0450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0" creationId="{EB279AB9-2F46-8CD0-D04D-7C9F518F8C15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1" creationId="{5834C3E0-E3B0-DDA9-A628-8BAC15709B1A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2" creationId="{105BBBA3-BC1A-9B36-893B-3E37D3F0F477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3" creationId="{838BCE29-111B-DF66-224B-60796216DA3D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4" creationId="{E5EE72D8-C4A6-7FAD-4E70-FA6D25641B5E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5" creationId="{8ABABA89-4811-C6EB-05FC-2A59F53B13F7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6" creationId="{45A3FBBD-636A-A47A-1FEB-48E8A8C3C3D2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7" creationId="{4BB331FA-0FD7-F1FE-3FD6-0726CF7424DF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8" creationId="{5FC69DDC-3424-835B-5991-E6EBE2C04402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39" creationId="{10DDBDAB-575E-F782-13C7-5B5B274460D0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0" creationId="{AF965098-81AC-3E1F-BAAD-0C0E343DB459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1" creationId="{453EEFBB-AE55-7970-4FF2-34FDBC78EBAB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2" creationId="{E517F0DB-59C8-FB34-5F02-8D7196417996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3" creationId="{94154ED5-6143-5EA7-B8BE-C77B305373BD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4" creationId="{76E47BB8-D9CE-499A-18BF-3D305710E2F0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5" creationId="{6726FA36-45F3-6532-D2E8-AFFF4922FA1D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6" creationId="{5247C8C8-4087-D98B-FC60-7567BDEFD88F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7" creationId="{E2BFA141-63EC-75AA-8D50-F6316324F608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8" creationId="{51419C2B-1D0C-4D06-D022-3AB5903B17EE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49" creationId="{4F8599A3-F9AC-EEED-BC2B-4AB95C9BF96F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0" creationId="{07824CEE-452A-4742-B233-D32D879AFC9A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1" creationId="{76641433-2DF4-A68E-B46C-814B45D94765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2" creationId="{6173D07B-A883-67B7-95C9-7DF2A23BAD0D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3" creationId="{327DDA69-E19C-A321-B4D0-AB0EA7870266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4" creationId="{AC4C3979-4986-3DE6-35C9-3810E3F4E5D6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5" creationId="{1AC02C60-ACAD-F2DE-0AF2-378878CF8FCE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6" creationId="{A1C4DB4A-FF11-EEA3-1D9B-B77D7016D634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7" creationId="{F75A5B1B-CE10-C3F2-A88C-2D810E6471F0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8" creationId="{E3B6D9A9-D58C-52EB-8880-6330937C3CEE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59" creationId="{11107A9F-1E16-DB8D-072F-7E8CAFB8C9E0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0" creationId="{AB0616B0-2359-E180-5793-0D12923A0435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1" creationId="{FFEEF03A-1D54-F78E-C8B3-BED5523329A9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2" creationId="{A3AB79BC-B15A-6D50-31B3-1BEAAE0CB05C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3" creationId="{407772A5-6F53-482E-989A-ED7E82CA50E6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4" creationId="{A0BC59D1-50CE-C99F-524B-05087F3ABFF7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5" creationId="{29597A05-A3C5-B151-1E76-96E05D6AD233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6" creationId="{BFC21ED4-4CB5-08CC-347F-2F1A99758AFD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7" creationId="{5C2C743B-2A62-74A3-D064-BB5BE33D1CD5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8" creationId="{3ED36BEB-27A3-1172-338B-E128B6ED007E}"/>
          </ac:spMkLst>
        </pc:spChg>
        <pc:spChg chg="mod">
          <ac:chgData name="Danny Young" userId="cb0f4ce2-eb4f-479e-8e8f-3beb257e632f" providerId="ADAL" clId="{100E5503-BFDE-432F-9416-5B80D1739181}" dt="2022-06-08T03:26:04.515" v="1079" actId="14100"/>
          <ac:spMkLst>
            <pc:docMk/>
            <pc:sldMk cId="1743082725" sldId="305"/>
            <ac:spMk id="69" creationId="{D2DDD89B-5FC2-FE09-D1C3-BCBA9AF49EBD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1" creationId="{D0A796D6-7485-4EB8-A8BD-E0EB56BAE04C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2" creationId="{D3FC8B7A-1A36-24C0-73F6-19D890AA7BD5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3" creationId="{B452FF3E-02BF-07B9-FC29-5FADDAF736D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4" creationId="{8D137FB1-243B-6AA0-268D-14DE7A35BD7F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5" creationId="{84E5D834-44C2-89FE-BF87-6B4D06F27301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6" creationId="{251D1437-38D0-B5CC-B7BD-11C388A19048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7" creationId="{98319020-CF3A-B47F-1B83-0D85B2297C2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8" creationId="{64CA3CE2-3B14-4E56-CDA5-BE4CD45CF77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79" creationId="{0CC74E1A-70E9-5635-9C7C-882FA30A77E6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0" creationId="{0DBF48B2-AAD1-F834-D0F6-4C590F143B7E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1" creationId="{2A2727C4-BEDA-F4F2-DD03-A80D8ABD44D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2" creationId="{A82A4373-268E-E57E-BC10-0FEC52A7A697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3" creationId="{DB5AFC48-D2B0-D36E-9D74-5C8C04E8A97B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4" creationId="{84818D9A-7C74-22D0-1F05-392782768534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5" creationId="{1AE1636C-B8B2-9A03-AA74-8C864E69ACBB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6" creationId="{FECECC1F-8BAB-FDB3-1E55-A56A6770AC66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7" creationId="{EE48997B-6E2E-3CE5-99AE-83BA9D8645BD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8" creationId="{7AE5634C-0E86-5335-E49B-D6422A9A2495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89" creationId="{4D8A108E-3911-84BF-DD5F-2BC7C7B48EE5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0" creationId="{521C9649-7A81-6330-CCE3-02CBCA0DA55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1" creationId="{7CFB73EB-5BE4-9E84-D230-6D27791E02DB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2" creationId="{092C8F6A-99E0-B095-0D5F-EA7BB5C38D4D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3" creationId="{35A4D8D9-F93B-A458-02A7-64B14F13A7A2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4" creationId="{47E2891D-5E63-6307-ECCB-23EFAE7E006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5" creationId="{EFA22798-BAF3-A3C3-1961-531F81D93E7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6" creationId="{C0983980-6E77-5AAE-33B0-3DEECE82F2C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7" creationId="{27F3C74D-801F-2DE1-4199-A703706F691F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8" creationId="{F52D7997-3612-73F9-EAB7-37C083791816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99" creationId="{93D53D3E-EBF0-79D6-D686-C31DEA613CDA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0" creationId="{AEB851BD-F8DB-9B6C-4691-0FE674C54F25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1" creationId="{390F02FB-EF54-C28C-7DB3-5346D8A4536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2" creationId="{7BF18D17-3580-E075-FC81-9E8782AEE414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3" creationId="{AB1E21AD-E80C-4A9A-583D-AEE4D9DCE68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4" creationId="{18CAA98A-C8E9-5D91-8776-E98D6A406AE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5" creationId="{978C34FB-80BE-E718-8DC6-6DAAB6DF451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6" creationId="{96BB88C8-950A-56E5-9A58-4F18A16A2237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7" creationId="{96C292C6-401C-0D2A-6E04-D7DBE76BD29B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8" creationId="{B53D2B7A-F63F-7A2B-FA0A-3D25FD34D69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09" creationId="{35EA4B93-5EDE-EAE1-D55A-0DF3DC727A26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0" creationId="{FF9D81FE-643B-6BF3-4164-D15A631781F8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1" creationId="{90EB3CDE-D0CB-833F-75C2-9F1FA1262FC1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2" creationId="{10D50F51-C957-9C62-0E9D-17D84AB42F0D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3" creationId="{F0A0FEAD-7023-B4A3-C6CF-0D0D80AD92E7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4" creationId="{CAEDBB5E-A5AA-6881-2092-0EC21606316C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5" creationId="{3BE276CA-5B75-A545-8A75-9AD142FA3C2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6" creationId="{115ABABB-E7AA-4A2D-D095-975C98491B68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7" creationId="{2C85C633-6B07-67A1-5758-078F3EE02519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8" creationId="{EDC2EEC8-69B8-71E2-9857-E7941F69E802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19" creationId="{25783CA3-2E30-AFF3-EF30-A9A20BAA49B8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0" creationId="{7FAE5C0A-CCC8-C312-8235-CE8A408EE466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1" creationId="{10C8808C-7B54-FD54-AB24-2240D5929F9F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2" creationId="{FE993499-4054-E0ED-C470-B373AC16DB8E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3" creationId="{8EDC2F7A-BDE3-EFD9-DE54-DAD794D75D92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4" creationId="{AEB0DA80-36C4-B389-19AB-54EEE2AB839B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5" creationId="{07C33DA0-8D8E-5AFA-9A57-59ACF01AD5C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6" creationId="{5FA81453-CD0D-B8D4-F228-DF78AF25762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7" creationId="{9359E6C1-D2E3-54C0-BBD2-426BD4DEBD45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8" creationId="{B0F11388-B92C-BD04-E903-BD93300BFD90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29" creationId="{83988D8C-C170-D39B-BB90-653C257569E4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30" creationId="{AA0FF324-8E07-D4F5-5B18-CA8CAE9C3A99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31" creationId="{4EA7D620-B20D-7B27-A2AB-DE32B3A60358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32" creationId="{A6BDCD80-7AF8-C985-A9D9-A9DCAC61112E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33" creationId="{6EB22B8A-AE1E-6AEB-8514-9FB1DA91D93A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34" creationId="{A8968E0F-4041-BE69-1C12-589E01EF3023}"/>
          </ac:spMkLst>
        </pc:spChg>
        <pc:spChg chg="mod">
          <ac:chgData name="Danny Young" userId="cb0f4ce2-eb4f-479e-8e8f-3beb257e632f" providerId="ADAL" clId="{100E5503-BFDE-432F-9416-5B80D1739181}" dt="2022-06-08T03:26:08.027" v="1081" actId="1076"/>
          <ac:spMkLst>
            <pc:docMk/>
            <pc:sldMk cId="1743082725" sldId="305"/>
            <ac:spMk id="135" creationId="{0BAF1026-E213-18B0-954A-40BDF026453C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37" creationId="{D61A3776-EE60-0372-F0B4-B245D7F7B46C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38" creationId="{C56CCA85-E142-C327-320A-79AAB0562FC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39" creationId="{25305CC2-2A3F-1F7D-B400-13D071A9F32F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0" creationId="{F538BB6C-3130-2D27-FEDC-C629B20C1C15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1" creationId="{CC70A36F-27BB-07DA-0E05-3BC10599A7A0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2" creationId="{133C7E19-E2A2-A745-F8DC-849F4D322B40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3" creationId="{88D64E81-98BC-49D4-379E-A38D31E2A932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4" creationId="{49E7E11A-7300-EBB3-5555-BEC112DFC56F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5" creationId="{A6D2E78D-02E4-EEB6-0280-A748F5D64E3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6" creationId="{E7757C66-1993-C235-1F90-CFAFCF02A086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7" creationId="{74B036D7-8172-57E6-91B4-1C9EBBACD092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8" creationId="{C3F4F13F-90EA-DCBC-A6C6-FC89437DE35D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49" creationId="{90A0CEA6-632F-FDDF-02CD-1D1B51656132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0" creationId="{29EEE2AA-BB87-B77C-6911-2C0537F07090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1" creationId="{ABD82046-C5A5-9683-FB4E-901F535A6557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2" creationId="{0C8FB867-ABC4-D4B7-4DC1-A50D03E782EC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3" creationId="{235334EE-EA78-ACC5-0148-672AABD0F93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4" creationId="{64920562-5E1E-EB16-736E-40CC489583A7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5" creationId="{EB1E6781-345A-46F5-ABA1-B7A2C278964F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6" creationId="{8A2D02B0-80B0-44AB-64AA-997C972EB6E4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7" creationId="{3B556C42-8208-93F7-2C05-6F47F8E2448A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8" creationId="{4E5FFFC6-69DF-E048-7A6D-40C7B7A4E4FF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59" creationId="{CA26043C-8D82-9B84-6E19-D4B391E98961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0" creationId="{35299389-78AB-874E-A2BB-D09DB8C99DEE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1" creationId="{258E8805-DB23-A015-32D8-305EE925FBB0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2" creationId="{61311D60-9570-2748-AE40-A36901686C9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3" creationId="{08443EDC-74C4-7093-C2BC-41DEB5073D13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4" creationId="{C6861782-9A2B-8E91-A97E-CB70A619B20D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5" creationId="{CC2F306A-D502-D20E-5C0A-878786338E86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6" creationId="{013DA276-46A4-FE24-01FD-05D43D090EFD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7" creationId="{555CCAE0-F405-9775-5F7E-88C7618C6221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8" creationId="{C9465565-DB2A-8932-2BEC-E92109262249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69" creationId="{E4973444-EAB7-F9E3-A9EF-792BAF64081E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0" creationId="{A95A6D02-979D-9436-B0F6-5C4F41D6277C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1" creationId="{A9F072B6-6EA9-AE0C-ACB0-795C6B0C0B44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2" creationId="{9A794931-BF87-B6B2-B862-C364258436C1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3" creationId="{C6342DA7-E911-DE1A-540F-D343C1AF2112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4" creationId="{CBBE27B1-D646-4CEB-C57D-977C78D9FCF7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5" creationId="{0366DDC4-7281-5B77-C591-6BD21C430825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6" creationId="{A08F2D15-145F-1F03-E05C-CB27BD72B9F6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7" creationId="{B19510DB-FF7A-E099-BE9B-A20C518FB08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8" creationId="{8B21AA3F-5A7E-1A2F-5EDA-1CE4ECB45DE4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79" creationId="{30FEC80A-CC61-F547-06E4-971ED837137E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0" creationId="{975206EC-B0F9-AE48-E754-CE3ABD622993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1" creationId="{4D92A559-2111-26F6-621D-747994D3CBE8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2" creationId="{9B2A30F1-DEB9-3B04-3144-5F3A2B8F4875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3" creationId="{E7FFD8A7-FF99-AAAE-54E8-CB1F657DC29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4" creationId="{F0DBB7CE-8553-077B-A95B-5E7497DE6CBE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5" creationId="{801F03E7-808B-F7BF-FA2A-10DA143F8EEE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6" creationId="{A0237F54-EC6E-6AA7-10FD-21E702E55153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7" creationId="{943EA8AF-6F70-15F1-CC3A-3F17010E9579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8" creationId="{07120471-6C33-7F20-FD6E-E256AA83EB77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89" creationId="{ACCFD408-AF0A-D102-E331-1493E8894885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0" creationId="{C464899C-4A8F-503F-80A6-D837D4B83C27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1" creationId="{7D9969C4-7DF9-873A-3A4F-F23E671AF2C6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2" creationId="{202AC77B-9E05-0CD8-ECC5-3791F9A1967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3" creationId="{3506A27B-014F-AD89-38E5-29AD6BD700D5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4" creationId="{AE1A3921-0B85-AB79-9706-F7E0962E35C9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5" creationId="{1157FB6A-1EBB-9988-5B0A-9E72D95732CB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6" creationId="{3C6F8219-B8A6-D2FC-E1F4-443D35927A7C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7" creationId="{A6A5192B-DDBC-1C81-DF27-0998CD6564E1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8" creationId="{BC9B78E8-CB8E-6E32-F1C4-FA8309F1C69A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199" creationId="{85B3F6A7-4697-CEE7-D841-9A07FF48FE6F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200" creationId="{B742340A-425C-CFB7-AFBD-82C812370826}"/>
          </ac:spMkLst>
        </pc:spChg>
        <pc:spChg chg="mod">
          <ac:chgData name="Danny Young" userId="cb0f4ce2-eb4f-479e-8e8f-3beb257e632f" providerId="ADAL" clId="{100E5503-BFDE-432F-9416-5B80D1739181}" dt="2022-06-08T03:26:08.625" v="1082"/>
          <ac:spMkLst>
            <pc:docMk/>
            <pc:sldMk cId="1743082725" sldId="305"/>
            <ac:spMk id="201" creationId="{AD2E78CA-999C-EC11-7CD2-F37EA06EFB15}"/>
          </ac:spMkLst>
        </pc:spChg>
        <pc:spChg chg="add mod">
          <ac:chgData name="Danny Young" userId="cb0f4ce2-eb4f-479e-8e8f-3beb257e632f" providerId="ADAL" clId="{100E5503-BFDE-432F-9416-5B80D1739181}" dt="2022-06-08T03:27:22.222" v="1113" actId="1076"/>
          <ac:spMkLst>
            <pc:docMk/>
            <pc:sldMk cId="1743082725" sldId="305"/>
            <ac:spMk id="202" creationId="{7561BC26-CA79-4FF2-9EEA-FFB225EA39A1}"/>
          </ac:spMkLst>
        </pc:spChg>
        <pc:spChg chg="add mod">
          <ac:chgData name="Danny Young" userId="cb0f4ce2-eb4f-479e-8e8f-3beb257e632f" providerId="ADAL" clId="{100E5503-BFDE-432F-9416-5B80D1739181}" dt="2022-06-08T03:27:11.002" v="1101"/>
          <ac:spMkLst>
            <pc:docMk/>
            <pc:sldMk cId="1743082725" sldId="305"/>
            <ac:spMk id="205" creationId="{75936D65-5F04-4D3A-DB2C-E644D57767C9}"/>
          </ac:spMkLst>
        </pc:spChg>
        <pc:spChg chg="add mod">
          <ac:chgData name="Danny Young" userId="cb0f4ce2-eb4f-479e-8e8f-3beb257e632f" providerId="ADAL" clId="{100E5503-BFDE-432F-9416-5B80D1739181}" dt="2022-06-08T03:28:08.391" v="1136" actId="1036"/>
          <ac:spMkLst>
            <pc:docMk/>
            <pc:sldMk cId="1743082725" sldId="305"/>
            <ac:spMk id="206" creationId="{531972BF-ABB5-0C9E-66A2-FBEA7117023F}"/>
          </ac:spMkLst>
        </pc:spChg>
        <pc:spChg chg="mod">
          <ac:chgData name="Danny Young" userId="cb0f4ce2-eb4f-479e-8e8f-3beb257e632f" providerId="ADAL" clId="{100E5503-BFDE-432F-9416-5B80D1739181}" dt="2022-06-08T03:28:08.391" v="1136" actId="1036"/>
          <ac:spMkLst>
            <pc:docMk/>
            <pc:sldMk cId="1743082725" sldId="305"/>
            <ac:spMk id="208" creationId="{A144E0E2-25C7-A6FA-BC94-1A86F61B50C7}"/>
          </ac:spMkLst>
        </pc:spChg>
        <pc:spChg chg="mod">
          <ac:chgData name="Danny Young" userId="cb0f4ce2-eb4f-479e-8e8f-3beb257e632f" providerId="ADAL" clId="{100E5503-BFDE-432F-9416-5B80D1739181}" dt="2022-06-08T03:28:08.391" v="1136" actId="1036"/>
          <ac:spMkLst>
            <pc:docMk/>
            <pc:sldMk cId="1743082725" sldId="305"/>
            <ac:spMk id="209" creationId="{BAF01F3E-6499-5BCE-C1D5-544DB7EB81B5}"/>
          </ac:spMkLst>
        </pc:spChg>
        <pc:spChg chg="add mod">
          <ac:chgData name="Danny Young" userId="cb0f4ce2-eb4f-479e-8e8f-3beb257e632f" providerId="ADAL" clId="{100E5503-BFDE-432F-9416-5B80D1739181}" dt="2022-06-08T03:28:08.391" v="1136" actId="1036"/>
          <ac:spMkLst>
            <pc:docMk/>
            <pc:sldMk cId="1743082725" sldId="305"/>
            <ac:spMk id="210" creationId="{C643A6BA-3A14-5171-D73C-B3E3EBC1BE9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13" creationId="{2E4D7E1A-BE29-19D6-072D-4E33151AA646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14" creationId="{60D9DC8F-E997-0220-6FDD-E4810C7271DD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15" creationId="{07450D30-38B8-EE04-9EC1-7652979989B1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16" creationId="{ED76BBCB-68F7-B30B-A2F4-C3FA339E272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17" creationId="{33AC20F8-F855-7353-77C9-DE3CAFAA7454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18" creationId="{0BAF8F09-73C0-F6FB-852C-6D36FC4CCDD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19" creationId="{B3FF4B63-719B-F61B-DA8B-52074BB54E04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0" creationId="{83F69E34-D1EC-FA6A-43CF-55795FBDF4F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1" creationId="{DC638F5F-5306-E010-CB66-395621075B4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2" creationId="{D9F3EFCA-0DAF-3479-F8EE-99B69A4D8C56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3" creationId="{10E82696-0CBA-1C2C-ABE9-F99F86A3D61A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4" creationId="{464F318C-93CD-46DE-54FF-43486AC84FF3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5" creationId="{AEBDFA12-1406-03ED-8DFD-A2579200C14A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6" creationId="{B235E1F2-057B-9046-1A10-00F8E3C39077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7" creationId="{1C42D00A-8C70-67C7-F1DE-CB446192E9FC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8" creationId="{2B5E0637-9D56-3C75-3E58-BABE1B4B771C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29" creationId="{F7D2FBC1-9837-4E37-0368-911F91C8E2A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0" creationId="{A5BFA815-AD9E-007D-0DD9-4AB1485038D7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1" creationId="{BEBFC9D1-0EDD-71FD-D690-4C23FFA79DA6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2" creationId="{38B36FF6-6DC5-093E-E0B2-78196421CF3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3" creationId="{AB539B19-3987-0A41-157D-37382163F457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4" creationId="{C5AA44CC-3F4D-CEA3-6AA5-4347C44207E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5" creationId="{32852C95-E96D-7E33-FF39-3CBE4D24D74F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6" creationId="{D0E898E4-E50B-ADA6-78D6-FFCEF6CE1646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7" creationId="{C752161B-0F55-E92F-134A-F4F2C2D2DAEC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8" creationId="{1A1CAB71-037B-9A05-306C-1746C0404D3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39" creationId="{5D1A9760-631A-DD48-974A-ABD36C871337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0" creationId="{A0605417-72AA-A2EE-77E3-9487DF54844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1" creationId="{895B043E-FA2B-08EF-2EE1-874396923096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2" creationId="{60D1DE16-E59E-0CB0-69B6-3FD9D4BCC8A3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3" creationId="{0E686AA8-85DD-4B61-DA7B-012AE1A1F69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4" creationId="{6C32482B-11AF-8D54-0D99-E6B06B7FFC5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5" creationId="{2E531872-E238-B8E3-C408-B39D66349C1D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6" creationId="{1F604800-50EA-E480-6C53-F4CC7E0663F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7" creationId="{E59B5306-437A-420B-F1C9-3CD2E9DF171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8" creationId="{B54CB5A0-D71C-B104-7231-D2783B7D3A0D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49" creationId="{641C9A7F-768E-D4C2-5FE5-2B6CBB9313C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0" creationId="{058865EF-1795-C581-3456-2E0B2E58B111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1" creationId="{629F1134-B924-E578-A14E-C87CE42C73E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2" creationId="{E99105F0-C0BF-0699-7282-1CF93B27444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3" creationId="{37EE8C47-4818-622E-A192-90C20B9D022C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4" creationId="{DFEE9AF9-E8A3-8D3C-8592-2859076B01F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5" creationId="{220B7C17-24B4-F44A-5146-1F3AEBC77990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6" creationId="{9D6F0881-D251-535C-A1A0-30931ED46B1A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7" creationId="{21700ED8-7FDD-3D04-F256-D5A7CA803AB0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8" creationId="{6D24B8F5-4229-E0A4-1A24-A1D16319148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59" creationId="{0B7F21C9-A042-30D3-5C1C-E4DDCE5E80B3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0" creationId="{578F8E13-19D7-27DB-68CA-5D985DD479F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1" creationId="{96A9D5CD-676E-64A1-2216-7788116F9515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2" creationId="{1FE15A59-22E4-C7D9-D6C9-2AD3B5EE6983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3" creationId="{85F20115-6822-C88C-3F9A-2D678BA084F2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4" creationId="{BE315806-ABFA-1B60-59D4-003F72103874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5" creationId="{ED79BC24-707A-3CE5-8B25-5041AE5E9F91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6" creationId="{558DE01E-5125-6656-B21E-28737BFA1609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7" creationId="{E34015D8-0575-AD50-66EB-12C17AB11CD6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8" creationId="{F95BA201-BA06-36B6-312D-1DD78517CBE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69" creationId="{6200AE05-1A33-AF7A-6E95-AEAFBF8CADC2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0" creationId="{4BCF9EB8-8C55-248F-A72B-56B6355216B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1" creationId="{2279D774-61EF-A067-4832-34CE816E10FE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2" creationId="{5BE5FAE3-1A06-8E96-4AD9-9365B2D57F1D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3" creationId="{A403C5F0-073D-583F-06C4-495CDEDD29E1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4" creationId="{B9BC2D30-9C56-A4BD-C38B-BE95BF4FBCBB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5" creationId="{5E36499F-9E9D-3D7E-784D-B462BC183154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6" creationId="{9BA9783C-A663-065C-4821-C085309BB538}"/>
          </ac:spMkLst>
        </pc:spChg>
        <pc:spChg chg="mod">
          <ac:chgData name="Danny Young" userId="cb0f4ce2-eb4f-479e-8e8f-3beb257e632f" providerId="ADAL" clId="{100E5503-BFDE-432F-9416-5B80D1739181}" dt="2022-06-08T03:28:42.284" v="1139" actId="1076"/>
          <ac:spMkLst>
            <pc:docMk/>
            <pc:sldMk cId="1743082725" sldId="305"/>
            <ac:spMk id="277" creationId="{07F7BE5F-408D-CAD8-2F59-D10118289165}"/>
          </ac:spMkLst>
        </pc:spChg>
        <pc:spChg chg="mod">
          <ac:chgData name="Danny Young" userId="cb0f4ce2-eb4f-479e-8e8f-3beb257e632f" providerId="ADAL" clId="{100E5503-BFDE-432F-9416-5B80D1739181}" dt="2022-06-08T03:36:56.889" v="1512" actId="1038"/>
          <ac:spMkLst>
            <pc:docMk/>
            <pc:sldMk cId="1743082725" sldId="305"/>
            <ac:spMk id="279" creationId="{1B8AC397-7035-E21E-9CAC-6092EF267C1C}"/>
          </ac:spMkLst>
        </pc:spChg>
        <pc:spChg chg="mod">
          <ac:chgData name="Danny Young" userId="cb0f4ce2-eb4f-479e-8e8f-3beb257e632f" providerId="ADAL" clId="{100E5503-BFDE-432F-9416-5B80D1739181}" dt="2022-06-08T03:36:56.889" v="1512" actId="1038"/>
          <ac:spMkLst>
            <pc:docMk/>
            <pc:sldMk cId="1743082725" sldId="305"/>
            <ac:spMk id="280" creationId="{4D6AE743-39BF-D33E-0582-FB67C72AFF0A}"/>
          </ac:spMkLst>
        </pc:spChg>
        <pc:spChg chg="add mod">
          <ac:chgData name="Danny Young" userId="cb0f4ce2-eb4f-479e-8e8f-3beb257e632f" providerId="ADAL" clId="{100E5503-BFDE-432F-9416-5B80D1739181}" dt="2022-06-08T03:36:56.889" v="1512" actId="1038"/>
          <ac:spMkLst>
            <pc:docMk/>
            <pc:sldMk cId="1743082725" sldId="305"/>
            <ac:spMk id="281" creationId="{8E9B67AD-0AEA-7A11-7175-6053D9B86352}"/>
          </ac:spMkLst>
        </pc:spChg>
        <pc:spChg chg="add mod">
          <ac:chgData name="Danny Young" userId="cb0f4ce2-eb4f-479e-8e8f-3beb257e632f" providerId="ADAL" clId="{100E5503-BFDE-432F-9416-5B80D1739181}" dt="2022-06-08T03:36:56.889" v="1512" actId="1038"/>
          <ac:spMkLst>
            <pc:docMk/>
            <pc:sldMk cId="1743082725" sldId="305"/>
            <ac:spMk id="282" creationId="{6A14AC06-995D-199F-B2D4-07651E4679D8}"/>
          </ac:spMkLst>
        </pc:spChg>
        <pc:spChg chg="add mod">
          <ac:chgData name="Danny Young" userId="cb0f4ce2-eb4f-479e-8e8f-3beb257e632f" providerId="ADAL" clId="{100E5503-BFDE-432F-9416-5B80D1739181}" dt="2022-06-08T03:36:56.889" v="1512" actId="1038"/>
          <ac:spMkLst>
            <pc:docMk/>
            <pc:sldMk cId="1743082725" sldId="305"/>
            <ac:spMk id="283" creationId="{C9864FEA-1B6E-2C85-7DFE-B58B315BF05B}"/>
          </ac:spMkLst>
        </pc:spChg>
        <pc:spChg chg="add mod">
          <ac:chgData name="Danny Young" userId="cb0f4ce2-eb4f-479e-8e8f-3beb257e632f" providerId="ADAL" clId="{100E5503-BFDE-432F-9416-5B80D1739181}" dt="2022-06-08T03:36:56.889" v="1512" actId="1038"/>
          <ac:spMkLst>
            <pc:docMk/>
            <pc:sldMk cId="1743082725" sldId="305"/>
            <ac:spMk id="284" creationId="{A672217D-6C04-F9AD-8819-D4CFAF977C9F}"/>
          </ac:spMkLst>
        </pc:spChg>
        <pc:spChg chg="add mod">
          <ac:chgData name="Danny Young" userId="cb0f4ce2-eb4f-479e-8e8f-3beb257e632f" providerId="ADAL" clId="{100E5503-BFDE-432F-9416-5B80D1739181}" dt="2022-06-08T03:36:56.889" v="1512" actId="1038"/>
          <ac:spMkLst>
            <pc:docMk/>
            <pc:sldMk cId="1743082725" sldId="305"/>
            <ac:spMk id="285" creationId="{016082DF-70B6-0ED1-A9CB-2FD8E1AD770A}"/>
          </ac:spMkLst>
        </pc:spChg>
        <pc:spChg chg="add mod">
          <ac:chgData name="Danny Young" userId="cb0f4ce2-eb4f-479e-8e8f-3beb257e632f" providerId="ADAL" clId="{100E5503-BFDE-432F-9416-5B80D1739181}" dt="2022-06-08T03:29:21.749" v="1164" actId="1076"/>
          <ac:spMkLst>
            <pc:docMk/>
            <pc:sldMk cId="1743082725" sldId="305"/>
            <ac:spMk id="287" creationId="{670539D3-1CDC-F899-A682-7153F631B649}"/>
          </ac:spMkLst>
        </pc:spChg>
        <pc:spChg chg="add mod">
          <ac:chgData name="Danny Young" userId="cb0f4ce2-eb4f-479e-8e8f-3beb257e632f" providerId="ADAL" clId="{100E5503-BFDE-432F-9416-5B80D1739181}" dt="2022-06-08T03:35:57.394" v="1496" actId="1076"/>
          <ac:spMkLst>
            <pc:docMk/>
            <pc:sldMk cId="1743082725" sldId="305"/>
            <ac:spMk id="288" creationId="{A6C4D52D-102F-44CC-BEB0-8AABBB5B189C}"/>
          </ac:spMkLst>
        </pc:spChg>
        <pc:spChg chg="add mod">
          <ac:chgData name="Danny Young" userId="cb0f4ce2-eb4f-479e-8e8f-3beb257e632f" providerId="ADAL" clId="{100E5503-BFDE-432F-9416-5B80D1739181}" dt="2022-06-08T03:33:45.879" v="1473" actId="20577"/>
          <ac:spMkLst>
            <pc:docMk/>
            <pc:sldMk cId="1743082725" sldId="305"/>
            <ac:spMk id="294" creationId="{9BC9164B-D921-3B37-EED9-158135D661A2}"/>
          </ac:spMkLst>
        </pc:spChg>
        <pc:spChg chg="add mod">
          <ac:chgData name="Danny Young" userId="cb0f4ce2-eb4f-479e-8e8f-3beb257e632f" providerId="ADAL" clId="{100E5503-BFDE-432F-9416-5B80D1739181}" dt="2022-06-08T03:34:38.967" v="1483" actId="14100"/>
          <ac:spMkLst>
            <pc:docMk/>
            <pc:sldMk cId="1743082725" sldId="305"/>
            <ac:spMk id="295" creationId="{CDFF9B6E-8A4B-ED1B-D011-A29896D56317}"/>
          </ac:spMkLst>
        </pc:spChg>
        <pc:spChg chg="add mod">
          <ac:chgData name="Danny Young" userId="cb0f4ce2-eb4f-479e-8e8f-3beb257e632f" providerId="ADAL" clId="{100E5503-BFDE-432F-9416-5B80D1739181}" dt="2022-06-08T03:34:38.967" v="1483" actId="14100"/>
          <ac:spMkLst>
            <pc:docMk/>
            <pc:sldMk cId="1743082725" sldId="305"/>
            <ac:spMk id="296" creationId="{B1FFA6CD-CC1C-F55C-0AD5-89D4C9A5D0A0}"/>
          </ac:spMkLst>
        </pc:spChg>
        <pc:spChg chg="mod">
          <ac:chgData name="Danny Young" userId="cb0f4ce2-eb4f-479e-8e8f-3beb257e632f" providerId="ADAL" clId="{100E5503-BFDE-432F-9416-5B80D1739181}" dt="2022-06-08T03:34:38.967" v="1483" actId="14100"/>
          <ac:spMkLst>
            <pc:docMk/>
            <pc:sldMk cId="1743082725" sldId="305"/>
            <ac:spMk id="298" creationId="{7DD19544-38C0-E5FD-179E-6EE78E17A6FB}"/>
          </ac:spMkLst>
        </pc:spChg>
        <pc:spChg chg="mod">
          <ac:chgData name="Danny Young" userId="cb0f4ce2-eb4f-479e-8e8f-3beb257e632f" providerId="ADAL" clId="{100E5503-BFDE-432F-9416-5B80D1739181}" dt="2022-06-08T03:34:38.967" v="1483" actId="14100"/>
          <ac:spMkLst>
            <pc:docMk/>
            <pc:sldMk cId="1743082725" sldId="305"/>
            <ac:spMk id="299" creationId="{55C66D9C-F9CB-86B9-7A9B-D4434A179BC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2" creationId="{04688132-ADE0-E140-96A3-42C581094B71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3" creationId="{C4D67910-44E0-408E-5C6D-CEC5F8482413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4" creationId="{97330C4D-8D1E-E0F6-8982-8DC25774E016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5" creationId="{742DAFD8-AB4E-7B35-621C-E33247997221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6" creationId="{5CCE5E81-EA55-B9EB-11A0-F2C3C42392D2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7" creationId="{98D25E56-593B-55CB-11B6-A01C7E4C7B51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8" creationId="{73D4852F-E86A-E890-167C-9E235EA8366E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09" creationId="{6FB9F170-1912-F5D6-57F4-B4321FFCEDA8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0" creationId="{5E2F589B-ADDF-F6B9-F639-A08026B1BC2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1" creationId="{784E081A-9A2B-03F3-6F3F-58925FAD62A7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2" creationId="{772D6A32-9202-949F-DC9D-B25199D7D9E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3" creationId="{ACC9EC79-87BF-0209-2F86-79A47B7900B3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4" creationId="{0680F559-1C64-4359-CB5E-AA65E20EA86C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5" creationId="{1B5DCAFF-5BA2-6F7E-0683-BE12CB89148B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6" creationId="{6794E5FF-A7C8-5FD0-1989-848250610E85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7" creationId="{823B9443-9F3A-D0C2-CA17-F1EA6A3D5ED4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8" creationId="{FB817C28-8C19-7377-772C-D42332497C0C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19" creationId="{C7CF5513-AC6E-DDD8-4AA2-1F28C98922D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0" creationId="{1AE4955E-9765-55BA-A379-4B1F7C4BAAAE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1" creationId="{A3D241A2-F247-C735-6551-D5D276292F91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2" creationId="{84DE3602-01AE-C23A-529E-28498DC2D5F8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3" creationId="{E331314C-9350-E204-9391-72D8068EC6EC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4" creationId="{77611538-9B62-CDD1-9C10-EA1D247CDDFE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5" creationId="{D10BF575-8926-EFB8-E68A-A811BDE3DEA2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6" creationId="{4BEE97BC-D7FD-ECF0-4186-7355EA404F70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7" creationId="{165153E1-F4ED-4D20-5F73-17DDB13BE76C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8" creationId="{79720BB2-CCDB-6ECC-019A-47820A4875B2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29" creationId="{F9D8AEA5-152D-F6BD-E862-A42B54E97DCC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0" creationId="{7F29EAA5-5CC1-A16F-D96E-57833A0C436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1" creationId="{7821CC03-E07F-9B0E-E479-B2A3541BB1AA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2" creationId="{B1035CC9-8C50-2F6C-0965-EC9DD7BD8F4E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3" creationId="{CE50AE4C-833A-2DC9-1096-DA103C0EB6C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4" creationId="{5AD7A41D-C0A1-52DA-9360-F3D985C3EC90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5" creationId="{A00CA426-0697-3750-A3DE-5AD202F3075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6" creationId="{C7E4063D-2F6E-64F7-6E0B-3EBBCDD24850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7" creationId="{91412E67-96AB-0EE4-39F2-32694FA01A3A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8" creationId="{7934C3C3-EB12-3617-5129-771051681E02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39" creationId="{5CF42FCE-3A15-F394-8AB5-C9C7AF0CBB08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0" creationId="{23553C6A-D34F-2E78-EF3F-01EDDDAC7463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1" creationId="{17420F2B-0660-286E-1E2C-5D850C1A6B4D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2" creationId="{46218972-3B4A-9DC8-681E-B0D06A8B275B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3" creationId="{8BCA2C07-500B-54CD-EF39-42CBFFFF8AB3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4" creationId="{F34D93E1-7CEF-11D8-0089-2639A83A106B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5" creationId="{3B889B2A-AE4D-7D49-84D9-D47E976267E3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6" creationId="{A12A78CE-2DD7-6758-6665-EE0D8194A48F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7" creationId="{5FA6C60D-140B-1399-19D3-FD9CE53369E6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8" creationId="{151A0B76-B7D2-776E-B1FF-1645B4F3DFA4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49" creationId="{1D5592B6-33AA-7C89-9E67-27FF8E4997E8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0" creationId="{9A0E360C-34C2-3EBA-BB8F-97ACB83B02F3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1" creationId="{E11F7B6A-C44F-3100-99DF-831AC9AC1C49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2" creationId="{80D2B842-4C9E-8E29-6615-F366AC159C7C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3" creationId="{666FE52C-53B5-8F76-7C98-A56FB0B2BF38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4" creationId="{EE8CAF87-E875-CF43-1D0E-A436982AE434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5" creationId="{6292D3BD-FDCD-EB9B-BB0F-7F5828C8B262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6" creationId="{76301624-E9B8-DD41-3E78-029826606E35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7" creationId="{B1DF5BBF-FB64-FE2A-E09E-55154E5F0882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8" creationId="{1235217F-1E11-C5D5-D311-49616A6B9B61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59" creationId="{CDE922D5-A73F-010B-C951-9FDF94A410CE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60" creationId="{14CD9A4A-7A23-BE7A-13F3-04D3255D6BBC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61" creationId="{F9C5450A-6DF4-E734-88F5-CF03D7D8ABF1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62" creationId="{D3EBFA15-26A9-C4D5-4328-97110ECDBCD8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63" creationId="{F4D89808-2195-1491-A851-78C4185F0111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64" creationId="{9E853E1A-F7ED-B70A-65FE-5AD6E0FE68EB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65" creationId="{64FDCCC8-9BE1-A505-ED32-04705CEBBFF3}"/>
          </ac:spMkLst>
        </pc:spChg>
        <pc:spChg chg="mod">
          <ac:chgData name="Danny Young" userId="cb0f4ce2-eb4f-479e-8e8f-3beb257e632f" providerId="ADAL" clId="{100E5503-BFDE-432F-9416-5B80D1739181}" dt="2022-06-08T03:35:25.486" v="1489" actId="1076"/>
          <ac:spMkLst>
            <pc:docMk/>
            <pc:sldMk cId="1743082725" sldId="305"/>
            <ac:spMk id="366" creationId="{7105DD89-8E0A-70F0-138E-44A801E3DDF3}"/>
          </ac:spMkLst>
        </pc:spChg>
        <pc:spChg chg="add mod">
          <ac:chgData name="Danny Young" userId="cb0f4ce2-eb4f-479e-8e8f-3beb257e632f" providerId="ADAL" clId="{100E5503-BFDE-432F-9416-5B80D1739181}" dt="2022-06-08T03:36:33.765" v="1503" actId="14100"/>
          <ac:spMkLst>
            <pc:docMk/>
            <pc:sldMk cId="1743082725" sldId="305"/>
            <ac:spMk id="367" creationId="{47BC9C80-14B7-6CA9-7D40-051FD9D8D278}"/>
          </ac:spMkLst>
        </pc:spChg>
        <pc:spChg chg="add mod">
          <ac:chgData name="Danny Young" userId="cb0f4ce2-eb4f-479e-8e8f-3beb257e632f" providerId="ADAL" clId="{100E5503-BFDE-432F-9416-5B80D1739181}" dt="2022-06-08T03:36:33.765" v="1503" actId="14100"/>
          <ac:spMkLst>
            <pc:docMk/>
            <pc:sldMk cId="1743082725" sldId="305"/>
            <ac:spMk id="368" creationId="{55728BC5-42DC-37E6-2C1F-CAE2E0C61CB6}"/>
          </ac:spMkLst>
        </pc:spChg>
        <pc:spChg chg="add mod">
          <ac:chgData name="Danny Young" userId="cb0f4ce2-eb4f-479e-8e8f-3beb257e632f" providerId="ADAL" clId="{100E5503-BFDE-432F-9416-5B80D1739181}" dt="2022-06-08T03:36:33.765" v="1503" actId="14100"/>
          <ac:spMkLst>
            <pc:docMk/>
            <pc:sldMk cId="1743082725" sldId="305"/>
            <ac:spMk id="369" creationId="{4FA9DC9E-0FE8-1FB9-A2F5-E0B844BD5A61}"/>
          </ac:spMkLst>
        </pc:spChg>
        <pc:spChg chg="add mod">
          <ac:chgData name="Danny Young" userId="cb0f4ce2-eb4f-479e-8e8f-3beb257e632f" providerId="ADAL" clId="{100E5503-BFDE-432F-9416-5B80D1739181}" dt="2022-06-08T03:36:33.765" v="1503" actId="14100"/>
          <ac:spMkLst>
            <pc:docMk/>
            <pc:sldMk cId="1743082725" sldId="305"/>
            <ac:spMk id="370" creationId="{0B1D99C1-D7D9-0D23-A28E-251E0F36382F}"/>
          </ac:spMkLst>
        </pc:spChg>
        <pc:spChg chg="mod">
          <ac:chgData name="Danny Young" userId="cb0f4ce2-eb4f-479e-8e8f-3beb257e632f" providerId="ADAL" clId="{100E5503-BFDE-432F-9416-5B80D1739181}" dt="2022-06-08T03:36:33.765" v="1503" actId="14100"/>
          <ac:spMkLst>
            <pc:docMk/>
            <pc:sldMk cId="1743082725" sldId="305"/>
            <ac:spMk id="372" creationId="{01918227-F745-2FCD-5D8E-5E0995DDB9E7}"/>
          </ac:spMkLst>
        </pc:spChg>
        <pc:spChg chg="mod">
          <ac:chgData name="Danny Young" userId="cb0f4ce2-eb4f-479e-8e8f-3beb257e632f" providerId="ADAL" clId="{100E5503-BFDE-432F-9416-5B80D1739181}" dt="2022-06-08T03:36:33.765" v="1503" actId="14100"/>
          <ac:spMkLst>
            <pc:docMk/>
            <pc:sldMk cId="1743082725" sldId="305"/>
            <ac:spMk id="373" creationId="{279D49C9-465D-D5F7-29C9-9DB78A805927}"/>
          </ac:spMkLst>
        </pc:spChg>
        <pc:spChg chg="add mod">
          <ac:chgData name="Danny Young" userId="cb0f4ce2-eb4f-479e-8e8f-3beb257e632f" providerId="ADAL" clId="{100E5503-BFDE-432F-9416-5B80D1739181}" dt="2022-06-08T03:36:33.765" v="1503" actId="14100"/>
          <ac:spMkLst>
            <pc:docMk/>
            <pc:sldMk cId="1743082725" sldId="305"/>
            <ac:spMk id="374" creationId="{BFEB7D46-AA10-310B-4214-203D92E246B9}"/>
          </ac:spMkLst>
        </pc:spChg>
        <pc:grpChg chg="add mod">
          <ac:chgData name="Danny Young" userId="cb0f4ce2-eb4f-479e-8e8f-3beb257e632f" providerId="ADAL" clId="{100E5503-BFDE-432F-9416-5B80D1739181}" dt="2022-06-08T03:26:04.515" v="1079" actId="14100"/>
          <ac:grpSpMkLst>
            <pc:docMk/>
            <pc:sldMk cId="1743082725" sldId="305"/>
            <ac:grpSpMk id="4" creationId="{272635A2-5497-A32E-140E-9C43F97E8C9C}"/>
          </ac:grpSpMkLst>
        </pc:grpChg>
        <pc:grpChg chg="add mod">
          <ac:chgData name="Danny Young" userId="cb0f4ce2-eb4f-479e-8e8f-3beb257e632f" providerId="ADAL" clId="{100E5503-BFDE-432F-9416-5B80D1739181}" dt="2022-06-08T03:26:08.027" v="1081" actId="1076"/>
          <ac:grpSpMkLst>
            <pc:docMk/>
            <pc:sldMk cId="1743082725" sldId="305"/>
            <ac:grpSpMk id="70" creationId="{1781BFF3-CD37-311D-2F2F-9BA0F86D9109}"/>
          </ac:grpSpMkLst>
        </pc:grpChg>
        <pc:grpChg chg="add mod">
          <ac:chgData name="Danny Young" userId="cb0f4ce2-eb4f-479e-8e8f-3beb257e632f" providerId="ADAL" clId="{100E5503-BFDE-432F-9416-5B80D1739181}" dt="2022-06-08T03:26:08.625" v="1082"/>
          <ac:grpSpMkLst>
            <pc:docMk/>
            <pc:sldMk cId="1743082725" sldId="305"/>
            <ac:grpSpMk id="136" creationId="{920919A0-131D-CF05-E2E1-A75DB3768D94}"/>
          </ac:grpSpMkLst>
        </pc:grpChg>
        <pc:grpChg chg="add mod">
          <ac:chgData name="Danny Young" userId="cb0f4ce2-eb4f-479e-8e8f-3beb257e632f" providerId="ADAL" clId="{100E5503-BFDE-432F-9416-5B80D1739181}" dt="2022-06-08T03:28:08.391" v="1136" actId="1036"/>
          <ac:grpSpMkLst>
            <pc:docMk/>
            <pc:sldMk cId="1743082725" sldId="305"/>
            <ac:grpSpMk id="207" creationId="{629C84E1-3909-64C4-2EEA-97E13EE7531F}"/>
          </ac:grpSpMkLst>
        </pc:grpChg>
        <pc:grpChg chg="add mod">
          <ac:chgData name="Danny Young" userId="cb0f4ce2-eb4f-479e-8e8f-3beb257e632f" providerId="ADAL" clId="{100E5503-BFDE-432F-9416-5B80D1739181}" dt="2022-06-08T03:28:08.391" v="1136" actId="1036"/>
          <ac:grpSpMkLst>
            <pc:docMk/>
            <pc:sldMk cId="1743082725" sldId="305"/>
            <ac:grpSpMk id="211" creationId="{74DF508F-5D6B-5699-737B-EBD9051BF35A}"/>
          </ac:grpSpMkLst>
        </pc:grpChg>
        <pc:grpChg chg="add del mod">
          <ac:chgData name="Danny Young" userId="cb0f4ce2-eb4f-479e-8e8f-3beb257e632f" providerId="ADAL" clId="{100E5503-BFDE-432F-9416-5B80D1739181}" dt="2022-06-08T03:28:46.650" v="1140" actId="478"/>
          <ac:grpSpMkLst>
            <pc:docMk/>
            <pc:sldMk cId="1743082725" sldId="305"/>
            <ac:grpSpMk id="212" creationId="{E0B3A231-290D-3B00-6E62-23B57C942C40}"/>
          </ac:grpSpMkLst>
        </pc:grpChg>
        <pc:grpChg chg="add mod">
          <ac:chgData name="Danny Young" userId="cb0f4ce2-eb4f-479e-8e8f-3beb257e632f" providerId="ADAL" clId="{100E5503-BFDE-432F-9416-5B80D1739181}" dt="2022-06-08T03:36:56.889" v="1512" actId="1038"/>
          <ac:grpSpMkLst>
            <pc:docMk/>
            <pc:sldMk cId="1743082725" sldId="305"/>
            <ac:grpSpMk id="278" creationId="{17527A74-73DE-C56E-A853-47420ECE9157}"/>
          </ac:grpSpMkLst>
        </pc:grpChg>
        <pc:grpChg chg="add mod">
          <ac:chgData name="Danny Young" userId="cb0f4ce2-eb4f-479e-8e8f-3beb257e632f" providerId="ADAL" clId="{100E5503-BFDE-432F-9416-5B80D1739181}" dt="2022-06-08T03:36:56.889" v="1512" actId="1038"/>
          <ac:grpSpMkLst>
            <pc:docMk/>
            <pc:sldMk cId="1743082725" sldId="305"/>
            <ac:grpSpMk id="286" creationId="{C9299569-FCCB-95D5-0EDC-03CA20E5EBC9}"/>
          </ac:grpSpMkLst>
        </pc:grpChg>
        <pc:grpChg chg="add mod">
          <ac:chgData name="Danny Young" userId="cb0f4ce2-eb4f-479e-8e8f-3beb257e632f" providerId="ADAL" clId="{100E5503-BFDE-432F-9416-5B80D1739181}" dt="2022-06-08T03:32:45.605" v="1350" actId="1076"/>
          <ac:grpSpMkLst>
            <pc:docMk/>
            <pc:sldMk cId="1743082725" sldId="305"/>
            <ac:grpSpMk id="293" creationId="{2C7033CA-8D3A-6973-BF67-CA9D13FD3CED}"/>
          </ac:grpSpMkLst>
        </pc:grpChg>
        <pc:grpChg chg="add mod">
          <ac:chgData name="Danny Young" userId="cb0f4ce2-eb4f-479e-8e8f-3beb257e632f" providerId="ADAL" clId="{100E5503-BFDE-432F-9416-5B80D1739181}" dt="2022-06-08T03:34:38.967" v="1483" actId="14100"/>
          <ac:grpSpMkLst>
            <pc:docMk/>
            <pc:sldMk cId="1743082725" sldId="305"/>
            <ac:grpSpMk id="297" creationId="{2F0218DC-6544-4AEC-6C1A-C98AD5D47489}"/>
          </ac:grpSpMkLst>
        </pc:grpChg>
        <pc:grpChg chg="add mod">
          <ac:chgData name="Danny Young" userId="cb0f4ce2-eb4f-479e-8e8f-3beb257e632f" providerId="ADAL" clId="{100E5503-BFDE-432F-9416-5B80D1739181}" dt="2022-06-08T03:34:38.967" v="1483" actId="14100"/>
          <ac:grpSpMkLst>
            <pc:docMk/>
            <pc:sldMk cId="1743082725" sldId="305"/>
            <ac:grpSpMk id="300" creationId="{F8792217-E8CA-EC55-3928-8002036A61B8}"/>
          </ac:grpSpMkLst>
        </pc:grpChg>
        <pc:grpChg chg="add del mod">
          <ac:chgData name="Danny Young" userId="cb0f4ce2-eb4f-479e-8e8f-3beb257e632f" providerId="ADAL" clId="{100E5503-BFDE-432F-9416-5B80D1739181}" dt="2022-06-08T03:35:27.307" v="1490" actId="478"/>
          <ac:grpSpMkLst>
            <pc:docMk/>
            <pc:sldMk cId="1743082725" sldId="305"/>
            <ac:grpSpMk id="301" creationId="{A96C53F9-9F60-30CB-7103-DABDEA369D35}"/>
          </ac:grpSpMkLst>
        </pc:grpChg>
        <pc:grpChg chg="add mod">
          <ac:chgData name="Danny Young" userId="cb0f4ce2-eb4f-479e-8e8f-3beb257e632f" providerId="ADAL" clId="{100E5503-BFDE-432F-9416-5B80D1739181}" dt="2022-06-08T03:36:33.765" v="1503" actId="14100"/>
          <ac:grpSpMkLst>
            <pc:docMk/>
            <pc:sldMk cId="1743082725" sldId="305"/>
            <ac:grpSpMk id="371" creationId="{751472DF-359D-13D1-D499-1EEF13C68DFC}"/>
          </ac:grpSpMkLst>
        </pc:grpChg>
        <pc:grpChg chg="add mod">
          <ac:chgData name="Danny Young" userId="cb0f4ce2-eb4f-479e-8e8f-3beb257e632f" providerId="ADAL" clId="{100E5503-BFDE-432F-9416-5B80D1739181}" dt="2022-06-08T03:36:33.765" v="1503" actId="14100"/>
          <ac:grpSpMkLst>
            <pc:docMk/>
            <pc:sldMk cId="1743082725" sldId="305"/>
            <ac:grpSpMk id="375" creationId="{3C62F07E-20D3-A105-2ECD-BCB9454CD1FB}"/>
          </ac:grpSpMkLst>
        </pc:grpChg>
        <pc:cxnChg chg="add mod">
          <ac:chgData name="Danny Young" userId="cb0f4ce2-eb4f-479e-8e8f-3beb257e632f" providerId="ADAL" clId="{100E5503-BFDE-432F-9416-5B80D1739181}" dt="2022-06-08T03:26:54.809" v="1097" actId="1582"/>
          <ac:cxnSpMkLst>
            <pc:docMk/>
            <pc:sldMk cId="1743082725" sldId="305"/>
            <ac:cxnSpMk id="204" creationId="{3EF8FA53-FBAD-3116-44F6-CFF69AE91BA8}"/>
          </ac:cxnSpMkLst>
        </pc:cxnChg>
        <pc:cxnChg chg="add mod">
          <ac:chgData name="Danny Young" userId="cb0f4ce2-eb4f-479e-8e8f-3beb257e632f" providerId="ADAL" clId="{100E5503-BFDE-432F-9416-5B80D1739181}" dt="2022-06-08T03:32:24.553" v="1346" actId="164"/>
          <ac:cxnSpMkLst>
            <pc:docMk/>
            <pc:sldMk cId="1743082725" sldId="305"/>
            <ac:cxnSpMk id="289" creationId="{2156C61F-50F5-65E5-AABD-5000BD942F38}"/>
          </ac:cxnSpMkLst>
        </pc:cxnChg>
        <pc:cxnChg chg="add mod">
          <ac:chgData name="Danny Young" userId="cb0f4ce2-eb4f-479e-8e8f-3beb257e632f" providerId="ADAL" clId="{100E5503-BFDE-432F-9416-5B80D1739181}" dt="2022-06-08T03:32:24.553" v="1346" actId="164"/>
          <ac:cxnSpMkLst>
            <pc:docMk/>
            <pc:sldMk cId="1743082725" sldId="305"/>
            <ac:cxnSpMk id="290" creationId="{D49941AC-6EE1-5894-31B3-C1DA3EFC327F}"/>
          </ac:cxnSpMkLst>
        </pc:cxnChg>
      </pc:sldChg>
      <pc:sldChg chg="add del">
        <pc:chgData name="Danny Young" userId="cb0f4ce2-eb4f-479e-8e8f-3beb257e632f" providerId="ADAL" clId="{100E5503-BFDE-432F-9416-5B80D1739181}" dt="2022-06-08T04:52:40.825" v="3009" actId="47"/>
        <pc:sldMkLst>
          <pc:docMk/>
          <pc:sldMk cId="1902388571" sldId="306"/>
        </pc:sldMkLst>
      </pc:sldChg>
      <pc:sldChg chg="addSp delSp modSp new mod delAnim modAnim">
        <pc:chgData name="Danny Young" userId="cb0f4ce2-eb4f-479e-8e8f-3beb257e632f" providerId="ADAL" clId="{100E5503-BFDE-432F-9416-5B80D1739181}" dt="2022-06-08T04:39:55.079" v="2460" actId="20577"/>
        <pc:sldMkLst>
          <pc:docMk/>
          <pc:sldMk cId="4190581870" sldId="307"/>
        </pc:sldMkLst>
        <pc:spChg chg="mod">
          <ac:chgData name="Danny Young" userId="cb0f4ce2-eb4f-479e-8e8f-3beb257e632f" providerId="ADAL" clId="{100E5503-BFDE-432F-9416-5B80D1739181}" dt="2022-06-08T04:39:55.079" v="2460" actId="20577"/>
          <ac:spMkLst>
            <pc:docMk/>
            <pc:sldMk cId="4190581870" sldId="307"/>
            <ac:spMk id="2" creationId="{BA0E2FCF-C145-BF58-A4CC-615FBCE60E46}"/>
          </ac:spMkLst>
        </pc:spChg>
        <pc:spChg chg="mod">
          <ac:chgData name="Danny Young" userId="cb0f4ce2-eb4f-479e-8e8f-3beb257e632f" providerId="ADAL" clId="{100E5503-BFDE-432F-9416-5B80D1739181}" dt="2022-06-08T04:35:59.190" v="1810" actId="1076"/>
          <ac:spMkLst>
            <pc:docMk/>
            <pc:sldMk cId="4190581870" sldId="307"/>
            <ac:spMk id="3" creationId="{F69B5284-0C30-DD04-F361-AE01AFD575ED}"/>
          </ac:spMkLst>
        </pc:spChg>
        <pc:spChg chg="add del mod">
          <ac:chgData name="Danny Young" userId="cb0f4ce2-eb4f-479e-8e8f-3beb257e632f" providerId="ADAL" clId="{100E5503-BFDE-432F-9416-5B80D1739181}" dt="2022-06-08T04:38:28.773" v="2140" actId="21"/>
          <ac:spMkLst>
            <pc:docMk/>
            <pc:sldMk cId="4190581870" sldId="307"/>
            <ac:spMk id="5" creationId="{CAF869F1-8DEC-2B7D-22CE-02D519419432}"/>
          </ac:spMkLst>
        </pc:spChg>
        <pc:spChg chg="add mod">
          <ac:chgData name="Danny Young" userId="cb0f4ce2-eb4f-479e-8e8f-3beb257e632f" providerId="ADAL" clId="{100E5503-BFDE-432F-9416-5B80D1739181}" dt="2022-06-08T04:36:46.105" v="2003" actId="1038"/>
          <ac:spMkLst>
            <pc:docMk/>
            <pc:sldMk cId="4190581870" sldId="307"/>
            <ac:spMk id="6" creationId="{603FED5D-87EF-FEC9-EAF4-E96C78C16423}"/>
          </ac:spMkLst>
        </pc:spChg>
        <pc:spChg chg="add del mod">
          <ac:chgData name="Danny Young" userId="cb0f4ce2-eb4f-479e-8e8f-3beb257e632f" providerId="ADAL" clId="{100E5503-BFDE-432F-9416-5B80D1739181}" dt="2022-06-08T04:38:28.773" v="2140" actId="21"/>
          <ac:spMkLst>
            <pc:docMk/>
            <pc:sldMk cId="4190581870" sldId="307"/>
            <ac:spMk id="7" creationId="{B0A0FDF8-A935-8A6E-AA3D-B7C587682FBA}"/>
          </ac:spMkLst>
        </pc:spChg>
        <pc:spChg chg="add del mod">
          <ac:chgData name="Danny Young" userId="cb0f4ce2-eb4f-479e-8e8f-3beb257e632f" providerId="ADAL" clId="{100E5503-BFDE-432F-9416-5B80D1739181}" dt="2022-06-08T04:38:28.773" v="2140" actId="21"/>
          <ac:spMkLst>
            <pc:docMk/>
            <pc:sldMk cId="4190581870" sldId="307"/>
            <ac:spMk id="8" creationId="{DCFFC9C6-78AD-9422-447C-CB005EC960A1}"/>
          </ac:spMkLst>
        </pc:spChg>
        <pc:spChg chg="add mod">
          <ac:chgData name="Danny Young" userId="cb0f4ce2-eb4f-479e-8e8f-3beb257e632f" providerId="ADAL" clId="{100E5503-BFDE-432F-9416-5B80D1739181}" dt="2022-06-08T04:38:29.052" v="2141"/>
          <ac:spMkLst>
            <pc:docMk/>
            <pc:sldMk cId="4190581870" sldId="307"/>
            <ac:spMk id="9" creationId="{C77597D0-778C-EB07-FFF0-2971792EE23D}"/>
          </ac:spMkLst>
        </pc:spChg>
        <pc:spChg chg="add mod">
          <ac:chgData name="Danny Young" userId="cb0f4ce2-eb4f-479e-8e8f-3beb257e632f" providerId="ADAL" clId="{100E5503-BFDE-432F-9416-5B80D1739181}" dt="2022-06-08T04:38:29.052" v="2141"/>
          <ac:spMkLst>
            <pc:docMk/>
            <pc:sldMk cId="4190581870" sldId="307"/>
            <ac:spMk id="10" creationId="{C12BF5E3-1EED-A132-1452-6F206038E2DD}"/>
          </ac:spMkLst>
        </pc:spChg>
        <pc:spChg chg="add mod">
          <ac:chgData name="Danny Young" userId="cb0f4ce2-eb4f-479e-8e8f-3beb257e632f" providerId="ADAL" clId="{100E5503-BFDE-432F-9416-5B80D1739181}" dt="2022-06-08T04:38:29.052" v="2141"/>
          <ac:spMkLst>
            <pc:docMk/>
            <pc:sldMk cId="4190581870" sldId="307"/>
            <ac:spMk id="11" creationId="{EF860931-0279-50C9-55E5-CFA2D5FF0C0A}"/>
          </ac:spMkLst>
        </pc:spChg>
        <pc:spChg chg="add mod">
          <ac:chgData name="Danny Young" userId="cb0f4ce2-eb4f-479e-8e8f-3beb257e632f" providerId="ADAL" clId="{100E5503-BFDE-432F-9416-5B80D1739181}" dt="2022-06-08T04:39:09.442" v="2354" actId="20577"/>
          <ac:spMkLst>
            <pc:docMk/>
            <pc:sldMk cId="4190581870" sldId="307"/>
            <ac:spMk id="12" creationId="{93E6672F-6061-CBD2-7690-DEC2311F2028}"/>
          </ac:spMkLst>
        </pc:spChg>
        <pc:spChg chg="add mod">
          <ac:chgData name="Danny Young" userId="cb0f4ce2-eb4f-479e-8e8f-3beb257e632f" providerId="ADAL" clId="{100E5503-BFDE-432F-9416-5B80D1739181}" dt="2022-06-08T04:39:35.246" v="2443" actId="20577"/>
          <ac:spMkLst>
            <pc:docMk/>
            <pc:sldMk cId="4190581870" sldId="307"/>
            <ac:spMk id="13" creationId="{0D5465B6-7A10-BE7A-A25E-2D063188FBE8}"/>
          </ac:spMkLst>
        </pc:spChg>
        <pc:graphicFrameChg chg="add mod">
          <ac:chgData name="Danny Young" userId="cb0f4ce2-eb4f-479e-8e8f-3beb257e632f" providerId="ADAL" clId="{100E5503-BFDE-432F-9416-5B80D1739181}" dt="2022-06-08T04:37:23.868" v="2083" actId="1076"/>
          <ac:graphicFrameMkLst>
            <pc:docMk/>
            <pc:sldMk cId="4190581870" sldId="307"/>
            <ac:graphicFrameMk id="4" creationId="{BD735AE3-BC89-3A3F-1D55-C3DD45E59296}"/>
          </ac:graphicFrameMkLst>
        </pc:graphicFrameChg>
      </pc:sldChg>
      <pc:sldChg chg="addSp delSp modSp add mod delAnim modAnim">
        <pc:chgData name="Danny Young" userId="cb0f4ce2-eb4f-479e-8e8f-3beb257e632f" providerId="ADAL" clId="{100E5503-BFDE-432F-9416-5B80D1739181}" dt="2022-06-08T05:18:35.866" v="3684" actId="14100"/>
        <pc:sldMkLst>
          <pc:docMk/>
          <pc:sldMk cId="1219357186" sldId="308"/>
        </pc:sldMkLst>
        <pc:spChg chg="mod">
          <ac:chgData name="Danny Young" userId="cb0f4ce2-eb4f-479e-8e8f-3beb257e632f" providerId="ADAL" clId="{100E5503-BFDE-432F-9416-5B80D1739181}" dt="2022-06-08T05:06:37.413" v="3513" actId="1037"/>
          <ac:spMkLst>
            <pc:docMk/>
            <pc:sldMk cId="1219357186" sldId="308"/>
            <ac:spMk id="122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5:05:19.798" v="3372" actId="478"/>
          <ac:spMkLst>
            <pc:docMk/>
            <pc:sldMk cId="1219357186" sldId="308"/>
            <ac:spMk id="123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5:05:16.505" v="3371" actId="478"/>
          <ac:spMkLst>
            <pc:docMk/>
            <pc:sldMk cId="1219357186" sldId="308"/>
            <ac:spMk id="124" creationId="{00000000-0000-0000-0000-000000000000}"/>
          </ac:spMkLst>
        </pc:spChg>
        <pc:spChg chg="del mod">
          <ac:chgData name="Danny Young" userId="cb0f4ce2-eb4f-479e-8e8f-3beb257e632f" providerId="ADAL" clId="{100E5503-BFDE-432F-9416-5B80D1739181}" dt="2022-06-08T05:09:16.933" v="3540" actId="478"/>
          <ac:spMkLst>
            <pc:docMk/>
            <pc:sldMk cId="1219357186" sldId="308"/>
            <ac:spMk id="127" creationId="{00000000-0000-0000-0000-000000000000}"/>
          </ac:spMkLst>
        </pc:spChg>
        <pc:spChg chg="del">
          <ac:chgData name="Danny Young" userId="cb0f4ce2-eb4f-479e-8e8f-3beb257e632f" providerId="ADAL" clId="{100E5503-BFDE-432F-9416-5B80D1739181}" dt="2022-06-08T05:06:17.449" v="3377" actId="478"/>
          <ac:spMkLst>
            <pc:docMk/>
            <pc:sldMk cId="1219357186" sldId="308"/>
            <ac:spMk id="12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06:37.413" v="3513" actId="1037"/>
          <ac:spMkLst>
            <pc:docMk/>
            <pc:sldMk cId="1219357186" sldId="308"/>
            <ac:spMk id="12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06:37.413" v="3513" actId="1037"/>
          <ac:spMkLst>
            <pc:docMk/>
            <pc:sldMk cId="1219357186" sldId="308"/>
            <ac:spMk id="130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06:37.413" v="3513" actId="1037"/>
          <ac:spMkLst>
            <pc:docMk/>
            <pc:sldMk cId="1219357186" sldId="308"/>
            <ac:spMk id="131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07:01.933" v="3520" actId="1076"/>
          <ac:spMkLst>
            <pc:docMk/>
            <pc:sldMk cId="1219357186" sldId="308"/>
            <ac:spMk id="132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16:06.302" v="3653" actId="1076"/>
          <ac:spMkLst>
            <pc:docMk/>
            <pc:sldMk cId="1219357186" sldId="308"/>
            <ac:spMk id="134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16:06.302" v="3653" actId="1076"/>
          <ac:spMkLst>
            <pc:docMk/>
            <pc:sldMk cId="1219357186" sldId="308"/>
            <ac:spMk id="136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16:06.302" v="3653" actId="1076"/>
          <ac:spMkLst>
            <pc:docMk/>
            <pc:sldMk cId="1219357186" sldId="308"/>
            <ac:spMk id="138" creationId="{00000000-0000-0000-0000-000000000000}"/>
          </ac:spMkLst>
        </pc:spChg>
        <pc:spChg chg="add mod">
          <ac:chgData name="Danny Young" userId="cb0f4ce2-eb4f-479e-8e8f-3beb257e632f" providerId="ADAL" clId="{100E5503-BFDE-432F-9416-5B80D1739181}" dt="2022-06-08T05:08:04.224" v="3533" actId="1035"/>
          <ac:spMkLst>
            <pc:docMk/>
            <pc:sldMk cId="1219357186" sldId="308"/>
            <ac:spMk id="143" creationId="{39D1B479-543E-DF67-9B0B-E1B88EA41782}"/>
          </ac:spMkLst>
        </pc:spChg>
        <pc:spChg chg="add mod">
          <ac:chgData name="Danny Young" userId="cb0f4ce2-eb4f-479e-8e8f-3beb257e632f" providerId="ADAL" clId="{100E5503-BFDE-432F-9416-5B80D1739181}" dt="2022-06-08T05:06:37.413" v="3513" actId="1037"/>
          <ac:spMkLst>
            <pc:docMk/>
            <pc:sldMk cId="1219357186" sldId="308"/>
            <ac:spMk id="144" creationId="{FB7CD061-FB5E-BDA4-F9CD-8C0DA358C2AC}"/>
          </ac:spMkLst>
        </pc:spChg>
        <pc:spChg chg="add mod">
          <ac:chgData name="Danny Young" userId="cb0f4ce2-eb4f-479e-8e8f-3beb257e632f" providerId="ADAL" clId="{100E5503-BFDE-432F-9416-5B80D1739181}" dt="2022-06-08T05:18:35.866" v="3684" actId="14100"/>
          <ac:spMkLst>
            <pc:docMk/>
            <pc:sldMk cId="1219357186" sldId="308"/>
            <ac:spMk id="145" creationId="{6BB04A8C-E51C-C072-3F0C-77723D06B3F9}"/>
          </ac:spMkLst>
        </pc:spChg>
        <pc:spChg chg="mod">
          <ac:chgData name="Danny Young" userId="cb0f4ce2-eb4f-479e-8e8f-3beb257e632f" providerId="ADAL" clId="{100E5503-BFDE-432F-9416-5B80D1739181}" dt="2022-06-08T05:07:22.119" v="3522" actId="1076"/>
          <ac:spMkLst>
            <pc:docMk/>
            <pc:sldMk cId="1219357186" sldId="308"/>
            <ac:spMk id="37895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06:37.413" v="3513" actId="1037"/>
          <ac:spMkLst>
            <pc:docMk/>
            <pc:sldMk cId="1219357186" sldId="308"/>
            <ac:spMk id="37997" creationId="{00000000-0000-0000-0000-000000000000}"/>
          </ac:spMkLst>
        </pc:spChg>
        <pc:spChg chg="del mod">
          <ac:chgData name="Danny Young" userId="cb0f4ce2-eb4f-479e-8e8f-3beb257e632f" providerId="ADAL" clId="{100E5503-BFDE-432F-9416-5B80D1739181}" dt="2022-06-08T05:07:07.668" v="3521" actId="478"/>
          <ac:spMkLst>
            <pc:docMk/>
            <pc:sldMk cId="1219357186" sldId="308"/>
            <ac:spMk id="37998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07:57.200" v="3526" actId="1582"/>
          <ac:spMkLst>
            <pc:docMk/>
            <pc:sldMk cId="1219357186" sldId="308"/>
            <ac:spMk id="37999" creationId="{00000000-0000-0000-0000-000000000000}"/>
          </ac:spMkLst>
        </pc:spChg>
        <pc:spChg chg="mod">
          <ac:chgData name="Danny Young" userId="cb0f4ce2-eb4f-479e-8e8f-3beb257e632f" providerId="ADAL" clId="{100E5503-BFDE-432F-9416-5B80D1739181}" dt="2022-06-08T05:07:57.200" v="3526" actId="1582"/>
          <ac:spMkLst>
            <pc:docMk/>
            <pc:sldMk cId="1219357186" sldId="308"/>
            <ac:spMk id="38000" creationId="{00000000-0000-0000-0000-000000000000}"/>
          </ac:spMkLst>
        </pc:spChg>
        <pc:grpChg chg="mod">
          <ac:chgData name="Danny Young" userId="cb0f4ce2-eb4f-479e-8e8f-3beb257e632f" providerId="ADAL" clId="{100E5503-BFDE-432F-9416-5B80D1739181}" dt="2022-06-08T05:18:15.459" v="3675" actId="1076"/>
          <ac:grpSpMkLst>
            <pc:docMk/>
            <pc:sldMk cId="1219357186" sldId="308"/>
            <ac:grpSpMk id="6" creationId="{00000000-0000-0000-0000-000000000000}"/>
          </ac:grpSpMkLst>
        </pc:grpChg>
        <pc:grpChg chg="mod">
          <ac:chgData name="Danny Young" userId="cb0f4ce2-eb4f-479e-8e8f-3beb257e632f" providerId="ADAL" clId="{100E5503-BFDE-432F-9416-5B80D1739181}" dt="2022-06-08T05:07:27.978" v="3523" actId="1076"/>
          <ac:grpSpMkLst>
            <pc:docMk/>
            <pc:sldMk cId="1219357186" sldId="308"/>
            <ac:grpSpMk id="7" creationId="{00000000-0000-0000-0000-000000000000}"/>
          </ac:grpSpMkLst>
        </pc:grpChg>
        <pc:graphicFrameChg chg="mod">
          <ac:chgData name="Danny Young" userId="cb0f4ce2-eb4f-479e-8e8f-3beb257e632f" providerId="ADAL" clId="{100E5503-BFDE-432F-9416-5B80D1739181}" dt="2022-06-08T05:06:46.112" v="3515" actId="1076"/>
          <ac:graphicFrameMkLst>
            <pc:docMk/>
            <pc:sldMk cId="1219357186" sldId="308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06:48.165" v="3516" actId="1076"/>
          <ac:graphicFrameMkLst>
            <pc:docMk/>
            <pc:sldMk cId="1219357186" sldId="30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06:50.562" v="3517" actId="1076"/>
          <ac:graphicFrameMkLst>
            <pc:docMk/>
            <pc:sldMk cId="1219357186" sldId="308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06:46.112" v="3515" actId="1076"/>
          <ac:graphicFrameMkLst>
            <pc:docMk/>
            <pc:sldMk cId="1219357186" sldId="308"/>
            <ac:graphicFrameMk id="115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15:59.957" v="3652" actId="1076"/>
          <ac:graphicFrameMkLst>
            <pc:docMk/>
            <pc:sldMk cId="1219357186" sldId="308"/>
            <ac:graphicFrameMk id="133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16:06.302" v="3653" actId="1076"/>
          <ac:graphicFrameMkLst>
            <pc:docMk/>
            <pc:sldMk cId="1219357186" sldId="308"/>
            <ac:graphicFrameMk id="135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16:06.302" v="3653" actId="1076"/>
          <ac:graphicFrameMkLst>
            <pc:docMk/>
            <pc:sldMk cId="1219357186" sldId="308"/>
            <ac:graphicFrameMk id="137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16:06.302" v="3653" actId="1076"/>
          <ac:graphicFrameMkLst>
            <pc:docMk/>
            <pc:sldMk cId="1219357186" sldId="308"/>
            <ac:graphicFrameMk id="139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16:54.183" v="3660" actId="1076"/>
          <ac:graphicFrameMkLst>
            <pc:docMk/>
            <pc:sldMk cId="1219357186" sldId="308"/>
            <ac:graphicFrameMk id="140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15:25.995" v="3645" actId="1076"/>
          <ac:graphicFrameMkLst>
            <pc:docMk/>
            <pc:sldMk cId="1219357186" sldId="308"/>
            <ac:graphicFrameMk id="141" creationId="{5074EB14-4F42-8448-C242-91C868B8E7BC}"/>
          </ac:graphicFrameMkLst>
        </pc:graphicFrameChg>
        <pc:graphicFrameChg chg="mod">
          <ac:chgData name="Danny Young" userId="cb0f4ce2-eb4f-479e-8e8f-3beb257e632f" providerId="ADAL" clId="{100E5503-BFDE-432F-9416-5B80D1739181}" dt="2022-06-08T05:15:27.901" v="3646" actId="1076"/>
          <ac:graphicFrameMkLst>
            <pc:docMk/>
            <pc:sldMk cId="1219357186" sldId="308"/>
            <ac:graphicFrameMk id="142" creationId="{AB31C6DB-2E73-006D-66E1-B79F88F0BE7E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15:01.687" v="3637"/>
          <ac:graphicFrameMkLst>
            <pc:docMk/>
            <pc:sldMk cId="1219357186" sldId="308"/>
            <ac:graphicFrameMk id="146" creationId="{2DB360D9-7891-2FCF-C42B-1803A93E46A2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15:41.844" v="3649" actId="1076"/>
          <ac:graphicFrameMkLst>
            <pc:docMk/>
            <pc:sldMk cId="1219357186" sldId="308"/>
            <ac:graphicFrameMk id="147" creationId="{D692A456-71E9-80BE-AC87-5EB9212B369B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15:45.924" v="3650" actId="1076"/>
          <ac:graphicFrameMkLst>
            <pc:docMk/>
            <pc:sldMk cId="1219357186" sldId="308"/>
            <ac:graphicFrameMk id="148" creationId="{6812E2D3-29A9-FA94-4690-4502D7ABBF1B}"/>
          </ac:graphicFrameMkLst>
        </pc:graphicFrameChg>
        <pc:graphicFrameChg chg="add del mod">
          <ac:chgData name="Danny Young" userId="cb0f4ce2-eb4f-479e-8e8f-3beb257e632f" providerId="ADAL" clId="{100E5503-BFDE-432F-9416-5B80D1739181}" dt="2022-06-08T05:17:16.823" v="3668" actId="21"/>
          <ac:graphicFrameMkLst>
            <pc:docMk/>
            <pc:sldMk cId="1219357186" sldId="308"/>
            <ac:graphicFrameMk id="149" creationId="{31E82622-F103-2642-088D-3A1B544F0EE0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17:10.879" v="3665" actId="1076"/>
          <ac:graphicFrameMkLst>
            <pc:docMk/>
            <pc:sldMk cId="1219357186" sldId="308"/>
            <ac:graphicFrameMk id="150" creationId="{1F68582E-6844-0FE8-4F81-C7378E37A8B1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17:15.113" v="3667" actId="1076"/>
          <ac:graphicFrameMkLst>
            <pc:docMk/>
            <pc:sldMk cId="1219357186" sldId="308"/>
            <ac:graphicFrameMk id="151" creationId="{A2D18382-8A85-47EA-8F6A-CE5E57354ECD}"/>
          </ac:graphicFrameMkLst>
        </pc:graphicFrameChg>
        <pc:graphicFrameChg chg="add mod">
          <ac:chgData name="Danny Young" userId="cb0f4ce2-eb4f-479e-8e8f-3beb257e632f" providerId="ADAL" clId="{100E5503-BFDE-432F-9416-5B80D1739181}" dt="2022-06-08T05:17:34.859" v="3672" actId="1076"/>
          <ac:graphicFrameMkLst>
            <pc:docMk/>
            <pc:sldMk cId="1219357186" sldId="308"/>
            <ac:graphicFrameMk id="152" creationId="{C369BF8F-D749-E3BC-D5A4-CC7B6C9F9313}"/>
          </ac:graphicFrameMkLst>
        </pc:graphicFrameChg>
        <pc:graphicFrameChg chg="mod">
          <ac:chgData name="Danny Young" userId="cb0f4ce2-eb4f-479e-8e8f-3beb257e632f" providerId="ADAL" clId="{100E5503-BFDE-432F-9416-5B80D1739181}" dt="2022-06-08T05:06:41.255" v="3514" actId="1076"/>
          <ac:graphicFrameMkLst>
            <pc:docMk/>
            <pc:sldMk cId="1219357186" sldId="308"/>
            <ac:graphicFrameMk id="37891" creationId="{00000000-0000-0000-0000-000000000000}"/>
          </ac:graphicFrameMkLst>
        </pc:graphicFrameChg>
        <pc:graphicFrameChg chg="mod">
          <ac:chgData name="Danny Young" userId="cb0f4ce2-eb4f-479e-8e8f-3beb257e632f" providerId="ADAL" clId="{100E5503-BFDE-432F-9416-5B80D1739181}" dt="2022-06-08T05:06:46.112" v="3515" actId="1076"/>
          <ac:graphicFrameMkLst>
            <pc:docMk/>
            <pc:sldMk cId="1219357186" sldId="308"/>
            <ac:graphicFrameMk id="37892" creationId="{00000000-0000-0000-0000-000000000000}"/>
          </ac:graphicFrameMkLst>
        </pc:graphicFrameChg>
        <pc:cxnChg chg="mod">
          <ac:chgData name="Danny Young" userId="cb0f4ce2-eb4f-479e-8e8f-3beb257e632f" providerId="ADAL" clId="{100E5503-BFDE-432F-9416-5B80D1739181}" dt="2022-06-08T05:06:37.413" v="3513" actId="1037"/>
          <ac:cxnSpMkLst>
            <pc:docMk/>
            <pc:sldMk cId="1219357186" sldId="308"/>
            <ac:cxnSpMk id="126" creationId="{00000000-0000-0000-0000-000000000000}"/>
          </ac:cxnSpMkLst>
        </pc:cxnChg>
      </pc:sldChg>
    </pc:docChg>
  </pc:docChgLst>
  <pc:docChgLst>
    <pc:chgData name="Danny Young" userId="cb0f4ce2-eb4f-479e-8e8f-3beb257e632f" providerId="ADAL" clId="{FF747602-801F-484D-937D-212CB9426BCB}"/>
    <pc:docChg chg="custSel modSld sldOrd">
      <pc:chgData name="Danny Young" userId="cb0f4ce2-eb4f-479e-8e8f-3beb257e632f" providerId="ADAL" clId="{FF747602-801F-484D-937D-212CB9426BCB}" dt="2022-06-07T20:36:55.043" v="455" actId="14100"/>
      <pc:docMkLst>
        <pc:docMk/>
      </pc:docMkLst>
      <pc:sldChg chg="delSp modSp delAnim modAnim">
        <pc:chgData name="Danny Young" userId="cb0f4ce2-eb4f-479e-8e8f-3beb257e632f" providerId="ADAL" clId="{FF747602-801F-484D-937D-212CB9426BCB}" dt="2022-06-07T19:17:52.234" v="337" actId="1076"/>
        <pc:sldMkLst>
          <pc:docMk/>
          <pc:sldMk cId="397898693" sldId="288"/>
        </pc:sldMkLst>
        <pc:spChg chg="mod">
          <ac:chgData name="Danny Young" userId="cb0f4ce2-eb4f-479e-8e8f-3beb257e632f" providerId="ADAL" clId="{FF747602-801F-484D-937D-212CB9426BCB}" dt="2022-06-07T19:17:52.234" v="337" actId="1076"/>
          <ac:spMkLst>
            <pc:docMk/>
            <pc:sldMk cId="397898693" sldId="288"/>
            <ac:spMk id="3" creationId="{4F2398D5-AAD6-4CEC-9C8A-86A5D5102862}"/>
          </ac:spMkLst>
        </pc:spChg>
        <pc:spChg chg="mod">
          <ac:chgData name="Danny Young" userId="cb0f4ce2-eb4f-479e-8e8f-3beb257e632f" providerId="ADAL" clId="{FF747602-801F-484D-937D-212CB9426BCB}" dt="2022-06-07T19:12:34.679" v="295" actId="1036"/>
          <ac:spMkLst>
            <pc:docMk/>
            <pc:sldMk cId="397898693" sldId="288"/>
            <ac:spMk id="4" creationId="{0E797C3A-9D94-4799-9E45-C16A8BA622D1}"/>
          </ac:spMkLst>
        </pc:spChg>
        <pc:spChg chg="mod">
          <ac:chgData name="Danny Young" userId="cb0f4ce2-eb4f-479e-8e8f-3beb257e632f" providerId="ADAL" clId="{FF747602-801F-484D-937D-212CB9426BCB}" dt="2022-06-07T19:12:34.679" v="295" actId="1036"/>
          <ac:spMkLst>
            <pc:docMk/>
            <pc:sldMk cId="397898693" sldId="288"/>
            <ac:spMk id="6" creationId="{445E023E-4AC9-43F2-A9FF-453747D3D395}"/>
          </ac:spMkLst>
        </pc:spChg>
        <pc:spChg chg="mod">
          <ac:chgData name="Danny Young" userId="cb0f4ce2-eb4f-479e-8e8f-3beb257e632f" providerId="ADAL" clId="{FF747602-801F-484D-937D-212CB9426BCB}" dt="2022-06-07T19:17:38.767" v="333" actId="20577"/>
          <ac:spMkLst>
            <pc:docMk/>
            <pc:sldMk cId="397898693" sldId="288"/>
            <ac:spMk id="10" creationId="{00000000-0000-0000-0000-000000000000}"/>
          </ac:spMkLst>
        </pc:spChg>
        <pc:spChg chg="del mod">
          <ac:chgData name="Danny Young" userId="cb0f4ce2-eb4f-479e-8e8f-3beb257e632f" providerId="ADAL" clId="{FF747602-801F-484D-937D-212CB9426BCB}" dt="2022-06-07T19:11:34.236" v="241" actId="478"/>
          <ac:spMkLst>
            <pc:docMk/>
            <pc:sldMk cId="397898693" sldId="288"/>
            <ac:spMk id="24" creationId="{550F2545-B08B-459E-ADAF-6ED83EFDD9AE}"/>
          </ac:spMkLst>
        </pc:sp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FF747602-801F-484D-937D-212CB9426BCB}" dt="2022-06-07T19:12:34.679" v="295" actId="1036"/>
          <ac:graphicFrameMkLst>
            <pc:docMk/>
            <pc:sldMk cId="397898693" sldId="288"/>
            <ac:graphicFrameMk id="38" creationId="{00000000-0000-0000-0000-000000000000}"/>
          </ac:graphicFrameMkLst>
        </pc:graphicFrameChg>
      </pc:sldChg>
      <pc:sldChg chg="modSp ord">
        <pc:chgData name="Danny Young" userId="cb0f4ce2-eb4f-479e-8e8f-3beb257e632f" providerId="ADAL" clId="{FF747602-801F-484D-937D-212CB9426BCB}" dt="2022-06-07T20:36:55.043" v="455" actId="14100"/>
        <pc:sldMkLst>
          <pc:docMk/>
          <pc:sldMk cId="3514638488" sldId="297"/>
        </pc:sldMkLst>
        <pc:spChg chg="mod">
          <ac:chgData name="Danny Young" userId="cb0f4ce2-eb4f-479e-8e8f-3beb257e632f" providerId="ADAL" clId="{FF747602-801F-484D-937D-212CB9426BCB}" dt="2022-06-07T20:36:11.723" v="340" actId="20577"/>
          <ac:spMkLst>
            <pc:docMk/>
            <pc:sldMk cId="3514638488" sldId="297"/>
            <ac:spMk id="2" creationId="{F2670D00-942A-4925-A1F1-B2D6AE523C69}"/>
          </ac:spMkLst>
        </pc:spChg>
        <pc:spChg chg="mod">
          <ac:chgData name="Danny Young" userId="cb0f4ce2-eb4f-479e-8e8f-3beb257e632f" providerId="ADAL" clId="{FF747602-801F-484D-937D-212CB9426BCB}" dt="2022-06-07T20:36:55.043" v="455" actId="14100"/>
          <ac:spMkLst>
            <pc:docMk/>
            <pc:sldMk cId="3514638488" sldId="297"/>
            <ac:spMk id="3" creationId="{25B6EC9E-B6E2-4FB7-AAD2-86A719BDC06E}"/>
          </ac:spMkLst>
        </pc:spChg>
      </pc:sldChg>
    </pc:docChg>
  </pc:docChgLst>
  <pc:docChgLst>
    <pc:chgData name="Danny Young" userId="cb0f4ce2-eb4f-479e-8e8f-3beb257e632f" providerId="ADAL" clId="{0ED9125B-16D3-4E95-A8A1-71C3E6108717}"/>
    <pc:docChg chg="modSld">
      <pc:chgData name="Danny Young" userId="cb0f4ce2-eb4f-479e-8e8f-3beb257e632f" providerId="ADAL" clId="{0ED9125B-16D3-4E95-A8A1-71C3E6108717}" dt="2022-06-08T22:03:40.136" v="19"/>
      <pc:docMkLst>
        <pc:docMk/>
      </pc:docMkLst>
      <pc:sldChg chg="addSp modSp">
        <pc:chgData name="Danny Young" userId="cb0f4ce2-eb4f-479e-8e8f-3beb257e632f" providerId="ADAL" clId="{0ED9125B-16D3-4E95-A8A1-71C3E6108717}" dt="2022-06-08T22:03:40.136" v="19"/>
        <pc:sldMkLst>
          <pc:docMk/>
          <pc:sldMk cId="1219357186" sldId="308"/>
        </pc:sldMkLst>
        <pc:graphicFrameChg chg="mod">
          <ac:chgData name="Danny Young" userId="cb0f4ce2-eb4f-479e-8e8f-3beb257e632f" providerId="ADAL" clId="{0ED9125B-16D3-4E95-A8A1-71C3E6108717}" dt="2022-06-08T22:03:40.136" v="19"/>
          <ac:graphicFrameMkLst>
            <pc:docMk/>
            <pc:sldMk cId="1219357186" sldId="308"/>
            <ac:graphicFrameMk id="135" creationId="{00000000-0000-0000-0000-000000000000}"/>
          </ac:graphicFrameMkLst>
        </pc:graphicFrameChg>
        <pc:inkChg chg="add">
          <ac:chgData name="Danny Young" userId="cb0f4ce2-eb4f-479e-8e8f-3beb257e632f" providerId="ADAL" clId="{0ED9125B-16D3-4E95-A8A1-71C3E6108717}" dt="2022-06-08T22:03:08.490" v="0" actId="9405"/>
          <ac:inkMkLst>
            <pc:docMk/>
            <pc:sldMk cId="1219357186" sldId="308"/>
            <ac:inkMk id="8" creationId="{787C89D1-631F-4FD3-8936-284D543E3676}"/>
          </ac:inkMkLst>
        </pc:ink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image" Target="../media/image101.wmf"/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12" Type="http://schemas.openxmlformats.org/officeDocument/2006/relationships/image" Target="../media/image100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11" Type="http://schemas.openxmlformats.org/officeDocument/2006/relationships/image" Target="../media/image55.wmf"/><Relationship Id="rId5" Type="http://schemas.openxmlformats.org/officeDocument/2006/relationships/image" Target="../media/image96.wmf"/><Relationship Id="rId10" Type="http://schemas.openxmlformats.org/officeDocument/2006/relationships/image" Target="../media/image54.wmf"/><Relationship Id="rId4" Type="http://schemas.openxmlformats.org/officeDocument/2006/relationships/image" Target="../media/image95.wmf"/><Relationship Id="rId9" Type="http://schemas.openxmlformats.org/officeDocument/2006/relationships/image" Target="../media/image88.wmf"/><Relationship Id="rId14" Type="http://schemas.openxmlformats.org/officeDocument/2006/relationships/image" Target="../media/image10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image" Target="../media/image101.wmf"/><Relationship Id="rId18" Type="http://schemas.openxmlformats.org/officeDocument/2006/relationships/image" Target="../media/image109.wmf"/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12" Type="http://schemas.openxmlformats.org/officeDocument/2006/relationships/image" Target="../media/image105.wmf"/><Relationship Id="rId17" Type="http://schemas.openxmlformats.org/officeDocument/2006/relationships/image" Target="../media/image108.wmf"/><Relationship Id="rId2" Type="http://schemas.openxmlformats.org/officeDocument/2006/relationships/image" Target="../media/image93.wmf"/><Relationship Id="rId16" Type="http://schemas.openxmlformats.org/officeDocument/2006/relationships/image" Target="../media/image107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11" Type="http://schemas.openxmlformats.org/officeDocument/2006/relationships/image" Target="../media/image55.wmf"/><Relationship Id="rId5" Type="http://schemas.openxmlformats.org/officeDocument/2006/relationships/image" Target="../media/image96.wmf"/><Relationship Id="rId15" Type="http://schemas.openxmlformats.org/officeDocument/2006/relationships/image" Target="../media/image106.wmf"/><Relationship Id="rId10" Type="http://schemas.openxmlformats.org/officeDocument/2006/relationships/image" Target="../media/image54.wmf"/><Relationship Id="rId19" Type="http://schemas.openxmlformats.org/officeDocument/2006/relationships/image" Target="../media/image110.wmf"/><Relationship Id="rId4" Type="http://schemas.openxmlformats.org/officeDocument/2006/relationships/image" Target="../media/image95.wmf"/><Relationship Id="rId9" Type="http://schemas.openxmlformats.org/officeDocument/2006/relationships/image" Target="../media/image104.wmf"/><Relationship Id="rId14" Type="http://schemas.openxmlformats.org/officeDocument/2006/relationships/image" Target="../media/image10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3.wmf"/><Relationship Id="rId1" Type="http://schemas.openxmlformats.org/officeDocument/2006/relationships/image" Target="../media/image11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wmf"/><Relationship Id="rId1" Type="http://schemas.openxmlformats.org/officeDocument/2006/relationships/image" Target="../media/image11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wmf"/><Relationship Id="rId1" Type="http://schemas.openxmlformats.org/officeDocument/2006/relationships/image" Target="../media/image11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40.wmf"/><Relationship Id="rId7" Type="http://schemas.openxmlformats.org/officeDocument/2006/relationships/image" Target="../media/image55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image" Target="../media/image72.wmf"/><Relationship Id="rId18" Type="http://schemas.openxmlformats.org/officeDocument/2006/relationships/image" Target="../media/image75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12" Type="http://schemas.openxmlformats.org/officeDocument/2006/relationships/image" Target="../media/image71.wmf"/><Relationship Id="rId17" Type="http://schemas.openxmlformats.org/officeDocument/2006/relationships/image" Target="../media/image74.wmf"/><Relationship Id="rId2" Type="http://schemas.openxmlformats.org/officeDocument/2006/relationships/image" Target="../media/image61.wmf"/><Relationship Id="rId16" Type="http://schemas.openxmlformats.org/officeDocument/2006/relationships/image" Target="../media/image55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11" Type="http://schemas.openxmlformats.org/officeDocument/2006/relationships/image" Target="../media/image70.wmf"/><Relationship Id="rId5" Type="http://schemas.openxmlformats.org/officeDocument/2006/relationships/image" Target="../media/image64.wmf"/><Relationship Id="rId15" Type="http://schemas.openxmlformats.org/officeDocument/2006/relationships/image" Target="../media/image54.wmf"/><Relationship Id="rId10" Type="http://schemas.openxmlformats.org/officeDocument/2006/relationships/image" Target="../media/image69.wmf"/><Relationship Id="rId19" Type="http://schemas.openxmlformats.org/officeDocument/2006/relationships/image" Target="../media/image76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Relationship Id="rId14" Type="http://schemas.openxmlformats.org/officeDocument/2006/relationships/image" Target="../media/image7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5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1.wmf"/><Relationship Id="rId2" Type="http://schemas.openxmlformats.org/officeDocument/2006/relationships/image" Target="../media/image78.wmf"/><Relationship Id="rId16" Type="http://schemas.openxmlformats.org/officeDocument/2006/relationships/image" Target="../media/image90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5" Type="http://schemas.openxmlformats.org/officeDocument/2006/relationships/image" Target="../media/image89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55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8T22:03:08.4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5 5129,'-10'40'1455,"10"-40"-1456,0 1 1,0-1-1,0 0 0,0 1 0,0-1 1,0 0-1,0 1 0,1-1 0,-1 0 1,0 1-1,0-1 0,0 0 0,1 1 1,-1-1-1,0 0 0,0 1 0,1-1 1,-1 0-1,0 0 0,1 1 0,-1-1 1,0 0-1,1 0 0,-1 0 0,0 0 0,1 1 1,-1-1-1,0 0 0,1 0 0,-1 0 1,1 0-1,-1 0 0,0 0 0,1 0 1,-1 0-1,0 0 0,1 0 1,7-3 1173,-8-2 2810,-1 2-2862,0 0 0,1-1-1,0 1 1,-1 0 0,1 0 0,0-1 0,1 1 0,0-3-1121,-1-6 1132,-5 79-1059,2-30-36,1 107 246,3-85-236,-1-51-255,1 17 636,-1-25-562,1 1 1,-1-1 0,0 1 0,0-1 0,0 1-1,0-1 1,0 1 0,0 0 0,0-1-1,0 1 1,-1-1 0,1 1 0,0-1-1,0 1 1,0-1 0,-1 1 0,1-1-1,0 1 1,0-1 0,-1 1 0,1-1 0,0 0-1,-1 1 1,1-1 0,-1 0 0,1 1-1,-1-1 134,-1 0-3244,0-2 1258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117D-CB4E-4806-ABD1-E91483B5A7F6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AF2F2-44E8-4136-B398-19AAB1EB791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29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84523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5AB714-E85C-4868-BD99-FE5D816EB8DA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5756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8317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3217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5288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9063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34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75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661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6970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2022-06-08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57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57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5.wmf"/><Relationship Id="rId25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6.bin"/><Relationship Id="rId20" Type="http://schemas.openxmlformats.org/officeDocument/2006/relationships/oleObject" Target="../embeddings/oleObject5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60.bin"/><Relationship Id="rId5" Type="http://schemas.openxmlformats.org/officeDocument/2006/relationships/image" Target="../media/image50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55.bin"/><Relationship Id="rId22" Type="http://schemas.openxmlformats.org/officeDocument/2006/relationships/oleObject" Target="../embeddings/oleObject5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8.bin"/><Relationship Id="rId26" Type="http://schemas.openxmlformats.org/officeDocument/2006/relationships/image" Target="../media/image70.wmf"/><Relationship Id="rId39" Type="http://schemas.openxmlformats.org/officeDocument/2006/relationships/oleObject" Target="../embeddings/oleObject79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68.wmf"/><Relationship Id="rId34" Type="http://schemas.openxmlformats.org/officeDocument/2006/relationships/image" Target="../media/image54.wmf"/><Relationship Id="rId42" Type="http://schemas.openxmlformats.org/officeDocument/2006/relationships/oleObject" Target="../embeddings/oleObject81.bin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6.wmf"/><Relationship Id="rId25" Type="http://schemas.openxmlformats.org/officeDocument/2006/relationships/oleObject" Target="../embeddings/oleObject72.bin"/><Relationship Id="rId33" Type="http://schemas.openxmlformats.org/officeDocument/2006/relationships/oleObject" Target="../embeddings/oleObject76.bin"/><Relationship Id="rId38" Type="http://schemas.openxmlformats.org/officeDocument/2006/relationships/image" Target="../media/image74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29" Type="http://schemas.openxmlformats.org/officeDocument/2006/relationships/oleObject" Target="../embeddings/oleObject74.bin"/><Relationship Id="rId41" Type="http://schemas.openxmlformats.org/officeDocument/2006/relationships/oleObject" Target="../embeddings/oleObject80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3.wmf"/><Relationship Id="rId24" Type="http://schemas.openxmlformats.org/officeDocument/2006/relationships/oleObject" Target="../embeddings/oleObject71.bin"/><Relationship Id="rId32" Type="http://schemas.openxmlformats.org/officeDocument/2006/relationships/image" Target="../media/image73.wmf"/><Relationship Id="rId37" Type="http://schemas.openxmlformats.org/officeDocument/2006/relationships/oleObject" Target="../embeddings/oleObject78.bin"/><Relationship Id="rId40" Type="http://schemas.openxmlformats.org/officeDocument/2006/relationships/image" Target="../media/image75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image" Target="../media/image69.wmf"/><Relationship Id="rId28" Type="http://schemas.openxmlformats.org/officeDocument/2006/relationships/image" Target="../media/image71.wmf"/><Relationship Id="rId36" Type="http://schemas.openxmlformats.org/officeDocument/2006/relationships/image" Target="../media/image55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7.wmf"/><Relationship Id="rId31" Type="http://schemas.openxmlformats.org/officeDocument/2006/relationships/oleObject" Target="../embeddings/oleObject75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Relationship Id="rId27" Type="http://schemas.openxmlformats.org/officeDocument/2006/relationships/oleObject" Target="../embeddings/oleObject73.bin"/><Relationship Id="rId30" Type="http://schemas.openxmlformats.org/officeDocument/2006/relationships/image" Target="../media/image72.wmf"/><Relationship Id="rId35" Type="http://schemas.openxmlformats.org/officeDocument/2006/relationships/oleObject" Target="../embeddings/oleObject77.bin"/><Relationship Id="rId43" Type="http://schemas.openxmlformats.org/officeDocument/2006/relationships/image" Target="../media/image7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9.bin"/><Relationship Id="rId26" Type="http://schemas.openxmlformats.org/officeDocument/2006/relationships/oleObject" Target="../embeddings/oleObject93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85.wmf"/><Relationship Id="rId34" Type="http://schemas.openxmlformats.org/officeDocument/2006/relationships/oleObject" Target="../embeddings/oleObject97.bin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33" Type="http://schemas.openxmlformats.org/officeDocument/2006/relationships/image" Target="../media/image89.wmf"/><Relationship Id="rId38" Type="http://schemas.openxmlformats.org/officeDocument/2006/relationships/image" Target="../media/image91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29" Type="http://schemas.openxmlformats.org/officeDocument/2006/relationships/image" Target="../media/image54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92.bin"/><Relationship Id="rId32" Type="http://schemas.openxmlformats.org/officeDocument/2006/relationships/oleObject" Target="../embeddings/oleObject96.bin"/><Relationship Id="rId37" Type="http://schemas.openxmlformats.org/officeDocument/2006/relationships/oleObject" Target="../embeddings/oleObject99.bin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28" Type="http://schemas.openxmlformats.org/officeDocument/2006/relationships/oleObject" Target="../embeddings/oleObject94.bin"/><Relationship Id="rId36" Type="http://schemas.openxmlformats.org/officeDocument/2006/relationships/oleObject" Target="../embeddings/oleObject98.bin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84.wmf"/><Relationship Id="rId31" Type="http://schemas.openxmlformats.org/officeDocument/2006/relationships/image" Target="../media/image55.w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7.bin"/><Relationship Id="rId22" Type="http://schemas.openxmlformats.org/officeDocument/2006/relationships/oleObject" Target="../embeddings/oleObject91.bin"/><Relationship Id="rId27" Type="http://schemas.openxmlformats.org/officeDocument/2006/relationships/image" Target="../media/image88.wmf"/><Relationship Id="rId30" Type="http://schemas.openxmlformats.org/officeDocument/2006/relationships/oleObject" Target="../embeddings/oleObject95.bin"/><Relationship Id="rId35" Type="http://schemas.openxmlformats.org/officeDocument/2006/relationships/image" Target="../media/image9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96.wmf"/><Relationship Id="rId18" Type="http://schemas.openxmlformats.org/officeDocument/2006/relationships/oleObject" Target="../embeddings/oleObject107.bin"/><Relationship Id="rId26" Type="http://schemas.openxmlformats.org/officeDocument/2006/relationships/oleObject" Target="../embeddings/oleObject111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88.wmf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98.wmf"/><Relationship Id="rId25" Type="http://schemas.openxmlformats.org/officeDocument/2006/relationships/image" Target="../media/image55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29" Type="http://schemas.openxmlformats.org/officeDocument/2006/relationships/image" Target="../media/image101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95.wmf"/><Relationship Id="rId24" Type="http://schemas.openxmlformats.org/officeDocument/2006/relationships/oleObject" Target="../embeddings/oleObject110.bin"/><Relationship Id="rId5" Type="http://schemas.openxmlformats.org/officeDocument/2006/relationships/image" Target="../media/image92.wmf"/><Relationship Id="rId15" Type="http://schemas.openxmlformats.org/officeDocument/2006/relationships/image" Target="../media/image97.w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112.bin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99.wmf"/><Relationship Id="rId31" Type="http://schemas.openxmlformats.org/officeDocument/2006/relationships/image" Target="../media/image102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105.bin"/><Relationship Id="rId22" Type="http://schemas.openxmlformats.org/officeDocument/2006/relationships/oleObject" Target="../embeddings/oleObject109.bin"/><Relationship Id="rId27" Type="http://schemas.openxmlformats.org/officeDocument/2006/relationships/image" Target="../media/image100.wmf"/><Relationship Id="rId30" Type="http://schemas.openxmlformats.org/officeDocument/2006/relationships/oleObject" Target="../embeddings/oleObject11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96.wmf"/><Relationship Id="rId18" Type="http://schemas.openxmlformats.org/officeDocument/2006/relationships/oleObject" Target="../embeddings/oleObject121.bin"/><Relationship Id="rId26" Type="http://schemas.openxmlformats.org/officeDocument/2006/relationships/oleObject" Target="../embeddings/oleObject125.bin"/><Relationship Id="rId39" Type="http://schemas.openxmlformats.org/officeDocument/2006/relationships/image" Target="../media/image109.wmf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04.wmf"/><Relationship Id="rId34" Type="http://schemas.openxmlformats.org/officeDocument/2006/relationships/oleObject" Target="../embeddings/oleObject129.bin"/><Relationship Id="rId42" Type="http://schemas.openxmlformats.org/officeDocument/2006/relationships/image" Target="../media/image110.wmf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118.bin"/><Relationship Id="rId17" Type="http://schemas.openxmlformats.org/officeDocument/2006/relationships/image" Target="../media/image98.wmf"/><Relationship Id="rId25" Type="http://schemas.openxmlformats.org/officeDocument/2006/relationships/image" Target="../media/image55.wmf"/><Relationship Id="rId33" Type="http://schemas.openxmlformats.org/officeDocument/2006/relationships/image" Target="../media/image106.wmf"/><Relationship Id="rId38" Type="http://schemas.openxmlformats.org/officeDocument/2006/relationships/oleObject" Target="../embeddings/oleObject131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20.bin"/><Relationship Id="rId20" Type="http://schemas.openxmlformats.org/officeDocument/2006/relationships/oleObject" Target="../embeddings/oleObject122.bin"/><Relationship Id="rId29" Type="http://schemas.openxmlformats.org/officeDocument/2006/relationships/image" Target="../media/image101.wmf"/><Relationship Id="rId41" Type="http://schemas.openxmlformats.org/officeDocument/2006/relationships/oleObject" Target="../embeddings/oleObject133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95.wmf"/><Relationship Id="rId24" Type="http://schemas.openxmlformats.org/officeDocument/2006/relationships/oleObject" Target="../embeddings/oleObject124.bin"/><Relationship Id="rId32" Type="http://schemas.openxmlformats.org/officeDocument/2006/relationships/oleObject" Target="../embeddings/oleObject128.bin"/><Relationship Id="rId37" Type="http://schemas.openxmlformats.org/officeDocument/2006/relationships/image" Target="../media/image108.wmf"/><Relationship Id="rId40" Type="http://schemas.openxmlformats.org/officeDocument/2006/relationships/oleObject" Target="../embeddings/oleObject132.bin"/><Relationship Id="rId5" Type="http://schemas.openxmlformats.org/officeDocument/2006/relationships/image" Target="../media/image92.wmf"/><Relationship Id="rId15" Type="http://schemas.openxmlformats.org/officeDocument/2006/relationships/image" Target="../media/image97.w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126.bin"/><Relationship Id="rId36" Type="http://schemas.openxmlformats.org/officeDocument/2006/relationships/oleObject" Target="../embeddings/oleObject130.bin"/><Relationship Id="rId10" Type="http://schemas.openxmlformats.org/officeDocument/2006/relationships/oleObject" Target="../embeddings/oleObject117.bin"/><Relationship Id="rId19" Type="http://schemas.openxmlformats.org/officeDocument/2006/relationships/image" Target="../media/image103.wmf"/><Relationship Id="rId31" Type="http://schemas.openxmlformats.org/officeDocument/2006/relationships/image" Target="../media/image102.wmf"/><Relationship Id="rId44" Type="http://schemas.openxmlformats.org/officeDocument/2006/relationships/image" Target="../media/image111.png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119.bin"/><Relationship Id="rId22" Type="http://schemas.openxmlformats.org/officeDocument/2006/relationships/oleObject" Target="../embeddings/oleObject123.bin"/><Relationship Id="rId27" Type="http://schemas.openxmlformats.org/officeDocument/2006/relationships/image" Target="../media/image105.wmf"/><Relationship Id="rId30" Type="http://schemas.openxmlformats.org/officeDocument/2006/relationships/oleObject" Target="../embeddings/oleObject127.bin"/><Relationship Id="rId35" Type="http://schemas.openxmlformats.org/officeDocument/2006/relationships/image" Target="../media/image107.wmf"/><Relationship Id="rId43" Type="http://schemas.openxmlformats.org/officeDocument/2006/relationships/customXml" Target="../ink/ink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3.wmf"/><Relationship Id="rId5" Type="http://schemas.openxmlformats.org/officeDocument/2006/relationships/oleObject" Target="../embeddings/oleObject135.bin"/><Relationship Id="rId4" Type="http://schemas.openxmlformats.org/officeDocument/2006/relationships/image" Target="../media/image11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5.wmf"/><Relationship Id="rId5" Type="http://schemas.openxmlformats.org/officeDocument/2006/relationships/oleObject" Target="../embeddings/oleObject137.bin"/><Relationship Id="rId4" Type="http://schemas.openxmlformats.org/officeDocument/2006/relationships/image" Target="../media/image11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16.wmf"/><Relationship Id="rId5" Type="http://schemas.openxmlformats.org/officeDocument/2006/relationships/oleObject" Target="../embeddings/oleObject138.bin"/><Relationship Id="rId4" Type="http://schemas.openxmlformats.org/officeDocument/2006/relationships/hyperlink" Target="http://www.bcmath.ca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image" Target="../media/image10.png"/><Relationship Id="rId26" Type="http://schemas.openxmlformats.org/officeDocument/2006/relationships/image" Target="../media/image12.wmf"/><Relationship Id="rId3" Type="http://schemas.openxmlformats.org/officeDocument/2006/relationships/image" Target="../media/image2.png"/><Relationship Id="rId21" Type="http://schemas.openxmlformats.org/officeDocument/2006/relationships/oleObject" Target="../embeddings/oleObject9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image" Target="../media/image11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3.wmf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8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23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28" Type="http://schemas.openxmlformats.org/officeDocument/2006/relationships/oleObject" Target="../embeddings/oleObject25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1.wmf"/><Relationship Id="rId31" Type="http://schemas.openxmlformats.org/officeDocument/2006/relationships/image" Target="../media/image27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2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4.bin"/><Relationship Id="rId3" Type="http://schemas.openxmlformats.org/officeDocument/2006/relationships/image" Target="../media/image35.png"/><Relationship Id="rId21" Type="http://schemas.openxmlformats.org/officeDocument/2006/relationships/image" Target="../media/image36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7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3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image" Target="../media/image45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2.bin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2232" y="3190822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Section 5.2 </a:t>
            </a:r>
            <a:br>
              <a:rPr lang="en-CA" dirty="0"/>
            </a:br>
            <a:r>
              <a:rPr lang="en-CA" dirty="0"/>
              <a:t>Absolute Value Functions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96944" cy="2160240"/>
          </a:xfrm>
        </p:spPr>
        <p:txBody>
          <a:bodyPr/>
          <a:lstStyle/>
          <a:p>
            <a:pPr>
              <a:buNone/>
            </a:pPr>
            <a:r>
              <a:rPr lang="en-CA" dirty="0"/>
              <a:t>Graph the function                         and:</a:t>
            </a:r>
            <a:br>
              <a:rPr lang="en-CA" dirty="0"/>
            </a:br>
            <a:endParaRPr lang="en-CA" sz="1400" dirty="0"/>
          </a:p>
          <a:p>
            <a:pPr>
              <a:buNone/>
            </a:pPr>
            <a:r>
              <a:rPr lang="en-CA" dirty="0" err="1"/>
              <a:t>i</a:t>
            </a:r>
            <a:r>
              <a:rPr lang="en-CA" dirty="0"/>
              <a:t>) Determine the “x” and “y” intercepts</a:t>
            </a:r>
          </a:p>
          <a:p>
            <a:pPr>
              <a:buNone/>
            </a:pPr>
            <a:r>
              <a:rPr lang="en-CA" dirty="0"/>
              <a:t>ii) State the domain and range</a:t>
            </a:r>
          </a:p>
          <a:p>
            <a:pPr>
              <a:buNone/>
            </a:pPr>
            <a:r>
              <a:rPr lang="en-CA" dirty="0"/>
              <a:t>iii) State the piece-wise function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799856" y="97746"/>
          <a:ext cx="1584176" cy="882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774360" imgH="431640" progId="Equation.DSMT4">
                  <p:embed/>
                </p:oleObj>
              </mc:Choice>
              <mc:Fallback>
                <p:oleObj name="Equation" r:id="rId4" imgW="774360" imgH="4316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56" y="97746"/>
                        <a:ext cx="1584176" cy="8829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4"/>
          <p:cNvGrpSpPr>
            <a:grpSpLocks noChangeAspect="1"/>
          </p:cNvGrpSpPr>
          <p:nvPr/>
        </p:nvGrpSpPr>
        <p:grpSpPr bwMode="auto">
          <a:xfrm>
            <a:off x="1877691" y="2561928"/>
            <a:ext cx="3884613" cy="3865562"/>
            <a:chOff x="-192" y="1075"/>
            <a:chExt cx="2712" cy="2698"/>
          </a:xfrm>
        </p:grpSpPr>
        <p:sp>
          <p:nvSpPr>
            <p:cNvPr id="7" name="AutoShape 13"/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Rectangle 15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9" name="Line 16"/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7"/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8"/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"/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1"/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3"/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4"/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5"/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6"/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7"/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8"/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9"/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30"/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1"/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2"/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3"/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4"/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5"/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6"/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7"/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8"/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9"/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40"/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1"/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2"/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3"/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4"/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5"/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6"/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7"/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8"/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9"/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50"/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51"/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2"/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3"/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4"/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5"/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6"/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7"/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8"/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9"/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60"/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61"/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62"/>
            <p:cNvSpPr>
              <a:spLocks noChangeArrowheads="1"/>
            </p:cNvSpPr>
            <p:nvPr/>
          </p:nvSpPr>
          <p:spPr bwMode="auto">
            <a:xfrm>
              <a:off x="2465" y="2264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6" name="Freeform 63"/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7" name="Line 64"/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5"/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6"/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67"/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68"/>
            <p:cNvSpPr>
              <a:spLocks noChangeArrowheads="1"/>
            </p:cNvSpPr>
            <p:nvPr/>
          </p:nvSpPr>
          <p:spPr bwMode="auto">
            <a:xfrm>
              <a:off x="883" y="1075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" name="Freeform 69"/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3" name="Rectangle 70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4" name="Line 71"/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72"/>
            <p:cNvSpPr>
              <a:spLocks noChangeArrowheads="1"/>
            </p:cNvSpPr>
            <p:nvPr/>
          </p:nvSpPr>
          <p:spPr bwMode="auto">
            <a:xfrm>
              <a:off x="-7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6" name="Line 73"/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74"/>
            <p:cNvSpPr>
              <a:spLocks noChangeArrowheads="1"/>
            </p:cNvSpPr>
            <p:nvPr/>
          </p:nvSpPr>
          <p:spPr bwMode="auto">
            <a:xfrm>
              <a:off x="203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8" name="Line 75"/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6"/>
            <p:cNvSpPr>
              <a:spLocks noChangeArrowheads="1"/>
            </p:cNvSpPr>
            <p:nvPr/>
          </p:nvSpPr>
          <p:spPr bwMode="auto">
            <a:xfrm>
              <a:off x="409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0" name="Line 77"/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78"/>
            <p:cNvSpPr>
              <a:spLocks noChangeArrowheads="1"/>
            </p:cNvSpPr>
            <p:nvPr/>
          </p:nvSpPr>
          <p:spPr bwMode="auto">
            <a:xfrm>
              <a:off x="618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" name="Rectangle 79"/>
            <p:cNvSpPr>
              <a:spLocks noChangeArrowheads="1"/>
            </p:cNvSpPr>
            <p:nvPr/>
          </p:nvSpPr>
          <p:spPr bwMode="auto">
            <a:xfrm>
              <a:off x="86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3" name="Line 80"/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81"/>
            <p:cNvSpPr>
              <a:spLocks noChangeArrowheads="1"/>
            </p:cNvSpPr>
            <p:nvPr/>
          </p:nvSpPr>
          <p:spPr bwMode="auto">
            <a:xfrm>
              <a:off x="1063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5" name="Line 82"/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83"/>
            <p:cNvSpPr>
              <a:spLocks noChangeArrowheads="1"/>
            </p:cNvSpPr>
            <p:nvPr/>
          </p:nvSpPr>
          <p:spPr bwMode="auto">
            <a:xfrm>
              <a:off x="1270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7" name="Line 84"/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85"/>
            <p:cNvSpPr>
              <a:spLocks noChangeArrowheads="1"/>
            </p:cNvSpPr>
            <p:nvPr/>
          </p:nvSpPr>
          <p:spPr bwMode="auto">
            <a:xfrm>
              <a:off x="1479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9" name="Line 86"/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87"/>
            <p:cNvSpPr>
              <a:spLocks noChangeArrowheads="1"/>
            </p:cNvSpPr>
            <p:nvPr/>
          </p:nvSpPr>
          <p:spPr bwMode="auto">
            <a:xfrm>
              <a:off x="1686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1" name="Line 88"/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Rectangle 89"/>
            <p:cNvSpPr>
              <a:spLocks noChangeArrowheads="1"/>
            </p:cNvSpPr>
            <p:nvPr/>
          </p:nvSpPr>
          <p:spPr bwMode="auto">
            <a:xfrm>
              <a:off x="1895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3" name="Line 90"/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91"/>
            <p:cNvSpPr>
              <a:spLocks noChangeArrowheads="1"/>
            </p:cNvSpPr>
            <p:nvPr/>
          </p:nvSpPr>
          <p:spPr bwMode="auto">
            <a:xfrm>
              <a:off x="210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5" name="Line 92"/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93"/>
            <p:cNvSpPr>
              <a:spLocks noChangeArrowheads="1"/>
            </p:cNvSpPr>
            <p:nvPr/>
          </p:nvSpPr>
          <p:spPr bwMode="auto">
            <a:xfrm>
              <a:off x="2311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7" name="Rectangle 94"/>
            <p:cNvSpPr>
              <a:spLocks noChangeArrowheads="1"/>
            </p:cNvSpPr>
            <p:nvPr/>
          </p:nvSpPr>
          <p:spPr bwMode="auto">
            <a:xfrm>
              <a:off x="780" y="3492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8" name="Line 95"/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6"/>
            <p:cNvSpPr>
              <a:spLocks noChangeArrowheads="1"/>
            </p:cNvSpPr>
            <p:nvPr/>
          </p:nvSpPr>
          <p:spPr bwMode="auto">
            <a:xfrm>
              <a:off x="780" y="3267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90" name="Line 97"/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8"/>
            <p:cNvSpPr>
              <a:spLocks noChangeArrowheads="1"/>
            </p:cNvSpPr>
            <p:nvPr/>
          </p:nvSpPr>
          <p:spPr bwMode="auto">
            <a:xfrm>
              <a:off x="780" y="3046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2" name="Line 99"/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100"/>
            <p:cNvSpPr>
              <a:spLocks noChangeArrowheads="1"/>
            </p:cNvSpPr>
            <p:nvPr/>
          </p:nvSpPr>
          <p:spPr bwMode="auto">
            <a:xfrm>
              <a:off x="780" y="282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4" name="Line 101"/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102"/>
            <p:cNvSpPr>
              <a:spLocks noChangeArrowheads="1"/>
            </p:cNvSpPr>
            <p:nvPr/>
          </p:nvSpPr>
          <p:spPr bwMode="auto">
            <a:xfrm>
              <a:off x="780" y="260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6" name="Line 103"/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104"/>
            <p:cNvSpPr>
              <a:spLocks noChangeArrowheads="1"/>
            </p:cNvSpPr>
            <p:nvPr/>
          </p:nvSpPr>
          <p:spPr bwMode="auto">
            <a:xfrm>
              <a:off x="806" y="215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8" name="Line 105"/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06"/>
            <p:cNvSpPr>
              <a:spLocks noChangeArrowheads="1"/>
            </p:cNvSpPr>
            <p:nvPr/>
          </p:nvSpPr>
          <p:spPr bwMode="auto">
            <a:xfrm>
              <a:off x="806" y="193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0" name="Line 107"/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Rectangle 108"/>
            <p:cNvSpPr>
              <a:spLocks noChangeArrowheads="1"/>
            </p:cNvSpPr>
            <p:nvPr/>
          </p:nvSpPr>
          <p:spPr bwMode="auto">
            <a:xfrm>
              <a:off x="806" y="1707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2" name="Line 109"/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Rectangle 110"/>
            <p:cNvSpPr>
              <a:spLocks noChangeArrowheads="1"/>
            </p:cNvSpPr>
            <p:nvPr/>
          </p:nvSpPr>
          <p:spPr bwMode="auto">
            <a:xfrm>
              <a:off x="806" y="1486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4" name="Line 111"/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Rectangle 112"/>
            <p:cNvSpPr>
              <a:spLocks noChangeArrowheads="1"/>
            </p:cNvSpPr>
            <p:nvPr/>
          </p:nvSpPr>
          <p:spPr bwMode="auto">
            <a:xfrm>
              <a:off x="806" y="1261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6" name="Line 113"/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Freeform 114"/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8" name="Freeform 116"/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9" name="Rectangle 118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cxnSp>
        <p:nvCxnSpPr>
          <p:cNvPr id="114" name="Straight Connector 113"/>
          <p:cNvCxnSpPr/>
          <p:nvPr/>
        </p:nvCxnSpPr>
        <p:spPr>
          <a:xfrm rot="5400000">
            <a:off x="2239800" y="4545510"/>
            <a:ext cx="4098925" cy="15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1903207" y="4487348"/>
            <a:ext cx="2376264" cy="1656184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>
            <a:off x="4279472" y="3445934"/>
            <a:ext cx="1486329" cy="104141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1887967" y="2841428"/>
            <a:ext cx="2376264" cy="1656184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9880" name="Object 8"/>
          <p:cNvGraphicFramePr>
            <a:graphicFrameLocks noChangeAspect="1"/>
          </p:cNvGraphicFramePr>
          <p:nvPr/>
        </p:nvGraphicFramePr>
        <p:xfrm>
          <a:off x="6278564" y="2327275"/>
          <a:ext cx="14636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838080" imgH="419040" progId="Equation.DSMT4">
                  <p:embed/>
                </p:oleObj>
              </mc:Choice>
              <mc:Fallback>
                <p:oleObj name="Equation" r:id="rId6" imgW="838080" imgH="419040" progId="Equation.DSMT4">
                  <p:embed/>
                  <p:pic>
                    <p:nvPicPr>
                      <p:cNvPr id="798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564" y="2327275"/>
                        <a:ext cx="1463675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6720840" y="2248854"/>
          <a:ext cx="11747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672840" imgH="507960" progId="Equation.DSMT4">
                  <p:embed/>
                </p:oleObj>
              </mc:Choice>
              <mc:Fallback>
                <p:oleObj name="Equation" r:id="rId8" imgW="672840" imgH="507960" progId="Equation.DSMT4">
                  <p:embed/>
                  <p:pic>
                    <p:nvPicPr>
                      <p:cNvPr id="798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840" y="2248854"/>
                        <a:ext cx="11747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6" name="TextBox 145"/>
          <p:cNvSpPr txBox="1">
            <a:spLocks noChangeArrowheads="1"/>
          </p:cNvSpPr>
          <p:nvPr/>
        </p:nvSpPr>
        <p:spPr bwMode="auto">
          <a:xfrm>
            <a:off x="5887085" y="3223578"/>
            <a:ext cx="15648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X-intercept: </a:t>
            </a:r>
          </a:p>
        </p:txBody>
      </p:sp>
      <p:sp>
        <p:nvSpPr>
          <p:cNvPr id="147" name="TextBox 146"/>
          <p:cNvSpPr txBox="1">
            <a:spLocks noChangeArrowheads="1"/>
          </p:cNvSpPr>
          <p:nvPr/>
        </p:nvSpPr>
        <p:spPr bwMode="auto">
          <a:xfrm>
            <a:off x="8264525" y="3238818"/>
            <a:ext cx="15648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Y-intercept: </a:t>
            </a:r>
          </a:p>
        </p:txBody>
      </p:sp>
      <p:graphicFrame>
        <p:nvGraphicFramePr>
          <p:cNvPr id="148" name="Object 9"/>
          <p:cNvGraphicFramePr>
            <a:graphicFrameLocks noChangeAspect="1"/>
          </p:cNvGraphicFramePr>
          <p:nvPr/>
        </p:nvGraphicFramePr>
        <p:xfrm>
          <a:off x="7356476" y="3216911"/>
          <a:ext cx="6651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380880" imgH="253800" progId="Equation.DSMT4">
                  <p:embed/>
                </p:oleObj>
              </mc:Choice>
              <mc:Fallback>
                <p:oleObj name="Equation" r:id="rId10" imgW="380880" imgH="253800" progId="Equation.DSMT4">
                  <p:embed/>
                  <p:pic>
                    <p:nvPicPr>
                      <p:cNvPr id="14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6" y="3216911"/>
                        <a:ext cx="665163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9"/>
          <p:cNvGraphicFramePr>
            <a:graphicFrameLocks noChangeAspect="1"/>
          </p:cNvGraphicFramePr>
          <p:nvPr/>
        </p:nvGraphicFramePr>
        <p:xfrm>
          <a:off x="9748204" y="3224531"/>
          <a:ext cx="68738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393480" imgH="253800" progId="Equation.DSMT4">
                  <p:embed/>
                </p:oleObj>
              </mc:Choice>
              <mc:Fallback>
                <p:oleObj name="Equation" r:id="rId12" imgW="393480" imgH="253800" progId="Equation.DSMT4">
                  <p:embed/>
                  <p:pic>
                    <p:nvPicPr>
                      <p:cNvPr id="1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8204" y="3224531"/>
                        <a:ext cx="687387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" name="TextBox 149"/>
          <p:cNvSpPr txBox="1">
            <a:spLocks noChangeArrowheads="1"/>
          </p:cNvSpPr>
          <p:nvPr/>
        </p:nvSpPr>
        <p:spPr bwMode="auto">
          <a:xfrm>
            <a:off x="5948045" y="3955098"/>
            <a:ext cx="11400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Domain:</a:t>
            </a:r>
          </a:p>
        </p:txBody>
      </p:sp>
      <p:graphicFrame>
        <p:nvGraphicFramePr>
          <p:cNvPr id="151" name="Object 9"/>
          <p:cNvGraphicFramePr>
            <a:graphicFrameLocks noChangeAspect="1"/>
          </p:cNvGraphicFramePr>
          <p:nvPr/>
        </p:nvGraphicFramePr>
        <p:xfrm>
          <a:off x="7043739" y="4007168"/>
          <a:ext cx="7318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419040" imgH="177480" progId="Equation.DSMT4">
                  <p:embed/>
                </p:oleObj>
              </mc:Choice>
              <mc:Fallback>
                <p:oleObj name="Equation" r:id="rId14" imgW="419040" imgH="177480" progId="Equation.DSMT4">
                  <p:embed/>
                  <p:pic>
                    <p:nvPicPr>
                      <p:cNvPr id="15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3739" y="4007168"/>
                        <a:ext cx="7318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" name="TextBox 151"/>
          <p:cNvSpPr txBox="1">
            <a:spLocks noChangeArrowheads="1"/>
          </p:cNvSpPr>
          <p:nvPr/>
        </p:nvSpPr>
        <p:spPr bwMode="auto">
          <a:xfrm>
            <a:off x="8386446" y="3939858"/>
            <a:ext cx="101181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Range:</a:t>
            </a:r>
          </a:p>
        </p:txBody>
      </p:sp>
      <p:graphicFrame>
        <p:nvGraphicFramePr>
          <p:cNvPr id="153" name="Object 9"/>
          <p:cNvGraphicFramePr>
            <a:graphicFrameLocks noChangeAspect="1"/>
          </p:cNvGraphicFramePr>
          <p:nvPr/>
        </p:nvGraphicFramePr>
        <p:xfrm>
          <a:off x="9502776" y="3969386"/>
          <a:ext cx="6889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393480" imgH="203040" progId="Equation.DSMT4">
                  <p:embed/>
                </p:oleObj>
              </mc:Choice>
              <mc:Fallback>
                <p:oleObj name="Equation" r:id="rId16" imgW="393480" imgH="203040" progId="Equation.DSMT4">
                  <p:embed/>
                  <p:pic>
                    <p:nvPicPr>
                      <p:cNvPr id="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2776" y="3969386"/>
                        <a:ext cx="6889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" name="Rectangle 153"/>
          <p:cNvSpPr/>
          <p:nvPr/>
        </p:nvSpPr>
        <p:spPr>
          <a:xfrm>
            <a:off x="1828800" y="2575560"/>
            <a:ext cx="2421250" cy="3925888"/>
          </a:xfrm>
          <a:prstGeom prst="rect">
            <a:avLst/>
          </a:prstGeom>
          <a:solidFill>
            <a:schemeClr val="accent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5" name="Rectangle 154"/>
          <p:cNvSpPr/>
          <p:nvPr/>
        </p:nvSpPr>
        <p:spPr>
          <a:xfrm>
            <a:off x="4291326" y="2570799"/>
            <a:ext cx="1755775" cy="3925887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98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956950"/>
              </p:ext>
            </p:extLst>
          </p:nvPr>
        </p:nvGraphicFramePr>
        <p:xfrm>
          <a:off x="6177058" y="4768145"/>
          <a:ext cx="3524250" cy="173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2019240" imgH="990360" progId="Equation.DSMT4">
                  <p:embed/>
                </p:oleObj>
              </mc:Choice>
              <mc:Fallback>
                <p:oleObj name="Equation" r:id="rId18" imgW="2019240" imgH="990360" progId="Equation.DSMT4">
                  <p:embed/>
                  <p:pic>
                    <p:nvPicPr>
                      <p:cNvPr id="798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7058" y="4768145"/>
                        <a:ext cx="3524250" cy="173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645235"/>
              </p:ext>
            </p:extLst>
          </p:nvPr>
        </p:nvGraphicFramePr>
        <p:xfrm>
          <a:off x="6955526" y="4836420"/>
          <a:ext cx="865188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495000" imgH="431640" progId="Equation.DSMT4">
                  <p:embed/>
                </p:oleObj>
              </mc:Choice>
              <mc:Fallback>
                <p:oleObj name="Equation" r:id="rId20" imgW="495000" imgH="431640" progId="Equation.DSMT4">
                  <p:embed/>
                  <p:pic>
                    <p:nvPicPr>
                      <p:cNvPr id="12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5526" y="4836420"/>
                        <a:ext cx="865188" cy="754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451687"/>
              </p:ext>
            </p:extLst>
          </p:nvPr>
        </p:nvGraphicFramePr>
        <p:xfrm>
          <a:off x="6704587" y="5634039"/>
          <a:ext cx="1189037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698400" imgH="495000" progId="Equation.DSMT4">
                  <p:embed/>
                </p:oleObj>
              </mc:Choice>
              <mc:Fallback>
                <p:oleObj name="Equation" r:id="rId22" imgW="698400" imgH="495000" progId="Equation.DSMT4">
                  <p:embed/>
                  <p:pic>
                    <p:nvPicPr>
                      <p:cNvPr id="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587" y="5634039"/>
                        <a:ext cx="1189037" cy="865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002395"/>
              </p:ext>
            </p:extLst>
          </p:nvPr>
        </p:nvGraphicFramePr>
        <p:xfrm>
          <a:off x="6975723" y="5682881"/>
          <a:ext cx="865188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495000" imgH="431640" progId="Equation.DSMT4">
                  <p:embed/>
                </p:oleObj>
              </mc:Choice>
              <mc:Fallback>
                <p:oleObj name="Equation" r:id="rId24" imgW="495000" imgH="431640" progId="Equation.DSMT4">
                  <p:embed/>
                  <p:pic>
                    <p:nvPicPr>
                      <p:cNvPr id="1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5723" y="5682881"/>
                        <a:ext cx="865188" cy="754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147" grpId="0"/>
      <p:bldP spid="150" grpId="0"/>
      <p:bldP spid="152" grpId="0"/>
      <p:bldP spid="154" grpId="0" animBg="1"/>
      <p:bldP spid="154" grpId="1" animBg="1"/>
      <p:bldP spid="155" grpId="0" animBg="1"/>
      <p:bldP spid="15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9"/>
          <p:cNvGrpSpPr/>
          <p:nvPr/>
        </p:nvGrpSpPr>
        <p:grpSpPr>
          <a:xfrm>
            <a:off x="1836103" y="1022034"/>
            <a:ext cx="4572000" cy="5024437"/>
            <a:chOff x="936943" y="1022033"/>
            <a:chExt cx="4572000" cy="5024437"/>
          </a:xfrm>
        </p:grpSpPr>
        <p:sp>
          <p:nvSpPr>
            <p:cNvPr id="36974" name="AutoShape 110"/>
            <p:cNvSpPr>
              <a:spLocks noChangeAspect="1" noChangeArrowheads="1" noTextEdit="1"/>
            </p:cNvSpPr>
            <p:nvPr/>
          </p:nvSpPr>
          <p:spPr bwMode="auto">
            <a:xfrm>
              <a:off x="936943" y="1093470"/>
              <a:ext cx="4572000" cy="495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76" name="Rectangle 112"/>
            <p:cNvSpPr>
              <a:spLocks noChangeArrowheads="1"/>
            </p:cNvSpPr>
            <p:nvPr/>
          </p:nvSpPr>
          <p:spPr bwMode="auto">
            <a:xfrm>
              <a:off x="941706" y="1099820"/>
              <a:ext cx="4562475" cy="4940300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77" name="Line 113"/>
            <p:cNvSpPr>
              <a:spLocks noChangeShapeType="1"/>
            </p:cNvSpPr>
            <p:nvPr/>
          </p:nvSpPr>
          <p:spPr bwMode="auto">
            <a:xfrm flipV="1">
              <a:off x="122586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78" name="Line 114"/>
            <p:cNvSpPr>
              <a:spLocks noChangeShapeType="1"/>
            </p:cNvSpPr>
            <p:nvPr/>
          </p:nvSpPr>
          <p:spPr bwMode="auto">
            <a:xfrm flipV="1">
              <a:off x="123063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79" name="Line 115"/>
            <p:cNvSpPr>
              <a:spLocks noChangeShapeType="1"/>
            </p:cNvSpPr>
            <p:nvPr/>
          </p:nvSpPr>
          <p:spPr bwMode="auto">
            <a:xfrm flipV="1">
              <a:off x="151320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0" name="Line 116"/>
            <p:cNvSpPr>
              <a:spLocks noChangeShapeType="1"/>
            </p:cNvSpPr>
            <p:nvPr/>
          </p:nvSpPr>
          <p:spPr bwMode="auto">
            <a:xfrm flipV="1">
              <a:off x="151955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1" name="Line 117"/>
            <p:cNvSpPr>
              <a:spLocks noChangeShapeType="1"/>
            </p:cNvSpPr>
            <p:nvPr/>
          </p:nvSpPr>
          <p:spPr bwMode="auto">
            <a:xfrm flipV="1">
              <a:off x="179736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2" name="Line 118"/>
            <p:cNvSpPr>
              <a:spLocks noChangeShapeType="1"/>
            </p:cNvSpPr>
            <p:nvPr/>
          </p:nvSpPr>
          <p:spPr bwMode="auto">
            <a:xfrm flipV="1">
              <a:off x="180213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3" name="Line 119"/>
            <p:cNvSpPr>
              <a:spLocks noChangeShapeType="1"/>
            </p:cNvSpPr>
            <p:nvPr/>
          </p:nvSpPr>
          <p:spPr bwMode="auto">
            <a:xfrm flipV="1">
              <a:off x="2079943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4" name="Line 120"/>
            <p:cNvSpPr>
              <a:spLocks noChangeShapeType="1"/>
            </p:cNvSpPr>
            <p:nvPr/>
          </p:nvSpPr>
          <p:spPr bwMode="auto">
            <a:xfrm flipV="1">
              <a:off x="208470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5" name="Line 121"/>
            <p:cNvSpPr>
              <a:spLocks noChangeShapeType="1"/>
            </p:cNvSpPr>
            <p:nvPr/>
          </p:nvSpPr>
          <p:spPr bwMode="auto">
            <a:xfrm flipV="1">
              <a:off x="2651443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6" name="Line 122"/>
            <p:cNvSpPr>
              <a:spLocks noChangeShapeType="1"/>
            </p:cNvSpPr>
            <p:nvPr/>
          </p:nvSpPr>
          <p:spPr bwMode="auto">
            <a:xfrm flipV="1">
              <a:off x="265620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7" name="Line 123"/>
            <p:cNvSpPr>
              <a:spLocks noChangeShapeType="1"/>
            </p:cNvSpPr>
            <p:nvPr/>
          </p:nvSpPr>
          <p:spPr bwMode="auto">
            <a:xfrm flipV="1">
              <a:off x="293401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8" name="Line 124"/>
            <p:cNvSpPr>
              <a:spLocks noChangeShapeType="1"/>
            </p:cNvSpPr>
            <p:nvPr/>
          </p:nvSpPr>
          <p:spPr bwMode="auto">
            <a:xfrm flipV="1">
              <a:off x="294036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89" name="Line 125"/>
            <p:cNvSpPr>
              <a:spLocks noChangeShapeType="1"/>
            </p:cNvSpPr>
            <p:nvPr/>
          </p:nvSpPr>
          <p:spPr bwMode="auto">
            <a:xfrm flipV="1">
              <a:off x="321818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0" name="Line 126"/>
            <p:cNvSpPr>
              <a:spLocks noChangeShapeType="1"/>
            </p:cNvSpPr>
            <p:nvPr/>
          </p:nvSpPr>
          <p:spPr bwMode="auto">
            <a:xfrm flipV="1">
              <a:off x="3222943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1" name="Line 127"/>
            <p:cNvSpPr>
              <a:spLocks noChangeShapeType="1"/>
            </p:cNvSpPr>
            <p:nvPr/>
          </p:nvSpPr>
          <p:spPr bwMode="auto">
            <a:xfrm flipV="1">
              <a:off x="350075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2" name="Line 128"/>
            <p:cNvSpPr>
              <a:spLocks noChangeShapeType="1"/>
            </p:cNvSpPr>
            <p:nvPr/>
          </p:nvSpPr>
          <p:spPr bwMode="auto">
            <a:xfrm flipV="1">
              <a:off x="350551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3" name="Line 129"/>
            <p:cNvSpPr>
              <a:spLocks noChangeShapeType="1"/>
            </p:cNvSpPr>
            <p:nvPr/>
          </p:nvSpPr>
          <p:spPr bwMode="auto">
            <a:xfrm flipV="1">
              <a:off x="378968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4" name="Line 130"/>
            <p:cNvSpPr>
              <a:spLocks noChangeShapeType="1"/>
            </p:cNvSpPr>
            <p:nvPr/>
          </p:nvSpPr>
          <p:spPr bwMode="auto">
            <a:xfrm flipV="1">
              <a:off x="3794443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5" name="Line 131"/>
            <p:cNvSpPr>
              <a:spLocks noChangeShapeType="1"/>
            </p:cNvSpPr>
            <p:nvPr/>
          </p:nvSpPr>
          <p:spPr bwMode="auto">
            <a:xfrm flipV="1">
              <a:off x="407225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6" name="Line 132"/>
            <p:cNvSpPr>
              <a:spLocks noChangeShapeType="1"/>
            </p:cNvSpPr>
            <p:nvPr/>
          </p:nvSpPr>
          <p:spPr bwMode="auto">
            <a:xfrm flipV="1">
              <a:off x="407701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7" name="Line 133"/>
            <p:cNvSpPr>
              <a:spLocks noChangeShapeType="1"/>
            </p:cNvSpPr>
            <p:nvPr/>
          </p:nvSpPr>
          <p:spPr bwMode="auto">
            <a:xfrm flipV="1">
              <a:off x="435483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8" name="Line 134"/>
            <p:cNvSpPr>
              <a:spLocks noChangeShapeType="1"/>
            </p:cNvSpPr>
            <p:nvPr/>
          </p:nvSpPr>
          <p:spPr bwMode="auto">
            <a:xfrm flipV="1">
              <a:off x="436118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999" name="Line 135"/>
            <p:cNvSpPr>
              <a:spLocks noChangeShapeType="1"/>
            </p:cNvSpPr>
            <p:nvPr/>
          </p:nvSpPr>
          <p:spPr bwMode="auto">
            <a:xfrm flipV="1">
              <a:off x="463740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0" name="Line 136"/>
            <p:cNvSpPr>
              <a:spLocks noChangeShapeType="1"/>
            </p:cNvSpPr>
            <p:nvPr/>
          </p:nvSpPr>
          <p:spPr bwMode="auto">
            <a:xfrm flipV="1">
              <a:off x="464375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1" name="Line 137"/>
            <p:cNvSpPr>
              <a:spLocks noChangeShapeType="1"/>
            </p:cNvSpPr>
            <p:nvPr/>
          </p:nvSpPr>
          <p:spPr bwMode="auto">
            <a:xfrm flipV="1">
              <a:off x="492633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2" name="Line 138"/>
            <p:cNvSpPr>
              <a:spLocks noChangeShapeType="1"/>
            </p:cNvSpPr>
            <p:nvPr/>
          </p:nvSpPr>
          <p:spPr bwMode="auto">
            <a:xfrm flipV="1">
              <a:off x="493268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3" name="Line 139"/>
            <p:cNvSpPr>
              <a:spLocks noChangeShapeType="1"/>
            </p:cNvSpPr>
            <p:nvPr/>
          </p:nvSpPr>
          <p:spPr bwMode="auto">
            <a:xfrm flipV="1">
              <a:off x="520890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4" name="Line 140"/>
            <p:cNvSpPr>
              <a:spLocks noChangeShapeType="1"/>
            </p:cNvSpPr>
            <p:nvPr/>
          </p:nvSpPr>
          <p:spPr bwMode="auto">
            <a:xfrm flipV="1">
              <a:off x="521525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5" name="Line 141"/>
            <p:cNvSpPr>
              <a:spLocks noChangeShapeType="1"/>
            </p:cNvSpPr>
            <p:nvPr/>
          </p:nvSpPr>
          <p:spPr bwMode="auto">
            <a:xfrm>
              <a:off x="948056" y="5794058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6" name="Line 142"/>
            <p:cNvSpPr>
              <a:spLocks noChangeShapeType="1"/>
            </p:cNvSpPr>
            <p:nvPr/>
          </p:nvSpPr>
          <p:spPr bwMode="auto">
            <a:xfrm>
              <a:off x="948056" y="5800408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7" name="Line 143"/>
            <p:cNvSpPr>
              <a:spLocks noChangeShapeType="1"/>
            </p:cNvSpPr>
            <p:nvPr/>
          </p:nvSpPr>
          <p:spPr bwMode="auto">
            <a:xfrm>
              <a:off x="948056" y="5463858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8" name="Line 144"/>
            <p:cNvSpPr>
              <a:spLocks noChangeShapeType="1"/>
            </p:cNvSpPr>
            <p:nvPr/>
          </p:nvSpPr>
          <p:spPr bwMode="auto">
            <a:xfrm>
              <a:off x="948056" y="547179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09" name="Line 145"/>
            <p:cNvSpPr>
              <a:spLocks noChangeShapeType="1"/>
            </p:cNvSpPr>
            <p:nvPr/>
          </p:nvSpPr>
          <p:spPr bwMode="auto">
            <a:xfrm>
              <a:off x="948056" y="513524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0" name="Line 146"/>
            <p:cNvSpPr>
              <a:spLocks noChangeShapeType="1"/>
            </p:cNvSpPr>
            <p:nvPr/>
          </p:nvSpPr>
          <p:spPr bwMode="auto">
            <a:xfrm>
              <a:off x="948056" y="514159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1" name="Line 147"/>
            <p:cNvSpPr>
              <a:spLocks noChangeShapeType="1"/>
            </p:cNvSpPr>
            <p:nvPr/>
          </p:nvSpPr>
          <p:spPr bwMode="auto">
            <a:xfrm>
              <a:off x="948056" y="480504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2" name="Line 148"/>
            <p:cNvSpPr>
              <a:spLocks noChangeShapeType="1"/>
            </p:cNvSpPr>
            <p:nvPr/>
          </p:nvSpPr>
          <p:spPr bwMode="auto">
            <a:xfrm>
              <a:off x="948056" y="481139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3" name="Line 149"/>
            <p:cNvSpPr>
              <a:spLocks noChangeShapeType="1"/>
            </p:cNvSpPr>
            <p:nvPr/>
          </p:nvSpPr>
          <p:spPr bwMode="auto">
            <a:xfrm>
              <a:off x="948056" y="447484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4" name="Line 150"/>
            <p:cNvSpPr>
              <a:spLocks noChangeShapeType="1"/>
            </p:cNvSpPr>
            <p:nvPr/>
          </p:nvSpPr>
          <p:spPr bwMode="auto">
            <a:xfrm>
              <a:off x="948056" y="448119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5" name="Line 151"/>
            <p:cNvSpPr>
              <a:spLocks noChangeShapeType="1"/>
            </p:cNvSpPr>
            <p:nvPr/>
          </p:nvSpPr>
          <p:spPr bwMode="auto">
            <a:xfrm>
              <a:off x="948056" y="4138295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6" name="Line 152"/>
            <p:cNvSpPr>
              <a:spLocks noChangeShapeType="1"/>
            </p:cNvSpPr>
            <p:nvPr/>
          </p:nvSpPr>
          <p:spPr bwMode="auto">
            <a:xfrm>
              <a:off x="948056" y="4146233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7" name="Line 153"/>
            <p:cNvSpPr>
              <a:spLocks noChangeShapeType="1"/>
            </p:cNvSpPr>
            <p:nvPr/>
          </p:nvSpPr>
          <p:spPr bwMode="auto">
            <a:xfrm>
              <a:off x="948056" y="3479483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8" name="Line 154"/>
            <p:cNvSpPr>
              <a:spLocks noChangeShapeType="1"/>
            </p:cNvSpPr>
            <p:nvPr/>
          </p:nvSpPr>
          <p:spPr bwMode="auto">
            <a:xfrm>
              <a:off x="948056" y="3485833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19" name="Line 155"/>
            <p:cNvSpPr>
              <a:spLocks noChangeShapeType="1"/>
            </p:cNvSpPr>
            <p:nvPr/>
          </p:nvSpPr>
          <p:spPr bwMode="auto">
            <a:xfrm>
              <a:off x="948056" y="3149283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0" name="Line 156"/>
            <p:cNvSpPr>
              <a:spLocks noChangeShapeType="1"/>
            </p:cNvSpPr>
            <p:nvPr/>
          </p:nvSpPr>
          <p:spPr bwMode="auto">
            <a:xfrm>
              <a:off x="948056" y="3155633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1" name="Line 157"/>
            <p:cNvSpPr>
              <a:spLocks noChangeShapeType="1"/>
            </p:cNvSpPr>
            <p:nvPr/>
          </p:nvSpPr>
          <p:spPr bwMode="auto">
            <a:xfrm>
              <a:off x="948056" y="2812733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2" name="Line 158"/>
            <p:cNvSpPr>
              <a:spLocks noChangeShapeType="1"/>
            </p:cNvSpPr>
            <p:nvPr/>
          </p:nvSpPr>
          <p:spPr bwMode="auto">
            <a:xfrm>
              <a:off x="948056" y="2820670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3" name="Line 159"/>
            <p:cNvSpPr>
              <a:spLocks noChangeShapeType="1"/>
            </p:cNvSpPr>
            <p:nvPr/>
          </p:nvSpPr>
          <p:spPr bwMode="auto">
            <a:xfrm>
              <a:off x="948056" y="2484120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4" name="Line 160"/>
            <p:cNvSpPr>
              <a:spLocks noChangeShapeType="1"/>
            </p:cNvSpPr>
            <p:nvPr/>
          </p:nvSpPr>
          <p:spPr bwMode="auto">
            <a:xfrm>
              <a:off x="948056" y="2490470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5" name="Line 161"/>
            <p:cNvSpPr>
              <a:spLocks noChangeShapeType="1"/>
            </p:cNvSpPr>
            <p:nvPr/>
          </p:nvSpPr>
          <p:spPr bwMode="auto">
            <a:xfrm>
              <a:off x="948056" y="2153920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6" name="Line 162"/>
            <p:cNvSpPr>
              <a:spLocks noChangeShapeType="1"/>
            </p:cNvSpPr>
            <p:nvPr/>
          </p:nvSpPr>
          <p:spPr bwMode="auto">
            <a:xfrm>
              <a:off x="948056" y="2160270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7" name="Line 163"/>
            <p:cNvSpPr>
              <a:spLocks noChangeShapeType="1"/>
            </p:cNvSpPr>
            <p:nvPr/>
          </p:nvSpPr>
          <p:spPr bwMode="auto">
            <a:xfrm>
              <a:off x="948056" y="1823720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8" name="Line 164"/>
            <p:cNvSpPr>
              <a:spLocks noChangeShapeType="1"/>
            </p:cNvSpPr>
            <p:nvPr/>
          </p:nvSpPr>
          <p:spPr bwMode="auto">
            <a:xfrm>
              <a:off x="948056" y="1830070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29" name="Line 165"/>
            <p:cNvSpPr>
              <a:spLocks noChangeShapeType="1"/>
            </p:cNvSpPr>
            <p:nvPr/>
          </p:nvSpPr>
          <p:spPr bwMode="auto">
            <a:xfrm>
              <a:off x="948056" y="1495108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0" name="Line 166"/>
            <p:cNvSpPr>
              <a:spLocks noChangeShapeType="1"/>
            </p:cNvSpPr>
            <p:nvPr/>
          </p:nvSpPr>
          <p:spPr bwMode="auto">
            <a:xfrm>
              <a:off x="948056" y="1501458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1" name="Line 167"/>
            <p:cNvSpPr>
              <a:spLocks noChangeShapeType="1"/>
            </p:cNvSpPr>
            <p:nvPr/>
          </p:nvSpPr>
          <p:spPr bwMode="auto">
            <a:xfrm>
              <a:off x="948056" y="1158558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2" name="Line 168"/>
            <p:cNvSpPr>
              <a:spLocks noChangeShapeType="1"/>
            </p:cNvSpPr>
            <p:nvPr/>
          </p:nvSpPr>
          <p:spPr bwMode="auto">
            <a:xfrm>
              <a:off x="948056" y="1164908"/>
              <a:ext cx="4556125" cy="1588"/>
            </a:xfrm>
            <a:prstGeom prst="line">
              <a:avLst/>
            </a:prstGeom>
            <a:noFill/>
            <a:ln w="4763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3" name="Line 169"/>
            <p:cNvSpPr>
              <a:spLocks noChangeShapeType="1"/>
            </p:cNvSpPr>
            <p:nvPr/>
          </p:nvSpPr>
          <p:spPr bwMode="auto">
            <a:xfrm>
              <a:off x="948056" y="3803333"/>
              <a:ext cx="4556125" cy="1588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4" name="Line 170"/>
            <p:cNvSpPr>
              <a:spLocks noChangeShapeType="1"/>
            </p:cNvSpPr>
            <p:nvPr/>
          </p:nvSpPr>
          <p:spPr bwMode="auto">
            <a:xfrm>
              <a:off x="948056" y="3809683"/>
              <a:ext cx="4556125" cy="1588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5" name="Line 171"/>
            <p:cNvSpPr>
              <a:spLocks noChangeShapeType="1"/>
            </p:cNvSpPr>
            <p:nvPr/>
          </p:nvSpPr>
          <p:spPr bwMode="auto">
            <a:xfrm>
              <a:off x="948056" y="3816033"/>
              <a:ext cx="4556125" cy="1588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6" name="Line 172"/>
            <p:cNvSpPr>
              <a:spLocks noChangeShapeType="1"/>
            </p:cNvSpPr>
            <p:nvPr/>
          </p:nvSpPr>
          <p:spPr bwMode="auto">
            <a:xfrm>
              <a:off x="948056" y="3822383"/>
              <a:ext cx="4556125" cy="1588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7" name="Rectangle 173"/>
            <p:cNvSpPr>
              <a:spLocks noChangeArrowheads="1"/>
            </p:cNvSpPr>
            <p:nvPr/>
          </p:nvSpPr>
          <p:spPr bwMode="auto">
            <a:xfrm>
              <a:off x="5366068" y="3584258"/>
              <a:ext cx="625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38" name="Freeform 174"/>
            <p:cNvSpPr>
              <a:spLocks/>
            </p:cNvSpPr>
            <p:nvPr/>
          </p:nvSpPr>
          <p:spPr bwMode="auto">
            <a:xfrm>
              <a:off x="5437506" y="3750945"/>
              <a:ext cx="55563" cy="130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41"/>
                </a:cxn>
                <a:cxn ang="0">
                  <a:pos x="0" y="82"/>
                </a:cxn>
                <a:cxn ang="0">
                  <a:pos x="0" y="0"/>
                </a:cxn>
              </a:cxnLst>
              <a:rect l="0" t="0" r="r" b="b"/>
              <a:pathLst>
                <a:path w="35" h="82">
                  <a:moveTo>
                    <a:pt x="0" y="0"/>
                  </a:moveTo>
                  <a:lnTo>
                    <a:pt x="35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39" name="Line 175"/>
            <p:cNvSpPr>
              <a:spLocks noChangeShapeType="1"/>
            </p:cNvSpPr>
            <p:nvPr/>
          </p:nvSpPr>
          <p:spPr bwMode="auto">
            <a:xfrm flipV="1">
              <a:off x="2357756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0" name="Line 176"/>
            <p:cNvSpPr>
              <a:spLocks noChangeShapeType="1"/>
            </p:cNvSpPr>
            <p:nvPr/>
          </p:nvSpPr>
          <p:spPr bwMode="auto">
            <a:xfrm flipV="1">
              <a:off x="236251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1" name="Line 177"/>
            <p:cNvSpPr>
              <a:spLocks noChangeShapeType="1"/>
            </p:cNvSpPr>
            <p:nvPr/>
          </p:nvSpPr>
          <p:spPr bwMode="auto">
            <a:xfrm flipV="1">
              <a:off x="2368868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2" name="Line 178"/>
            <p:cNvSpPr>
              <a:spLocks noChangeShapeType="1"/>
            </p:cNvSpPr>
            <p:nvPr/>
          </p:nvSpPr>
          <p:spPr bwMode="auto">
            <a:xfrm flipV="1">
              <a:off x="2373631" y="1099820"/>
              <a:ext cx="1588" cy="4933950"/>
            </a:xfrm>
            <a:prstGeom prst="line">
              <a:avLst/>
            </a:prstGeom>
            <a:noFill/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3" name="Rectangle 179"/>
            <p:cNvSpPr>
              <a:spLocks noChangeArrowheads="1"/>
            </p:cNvSpPr>
            <p:nvPr/>
          </p:nvSpPr>
          <p:spPr bwMode="auto">
            <a:xfrm>
              <a:off x="2440306" y="1087120"/>
              <a:ext cx="625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44" name="Freeform 180"/>
            <p:cNvSpPr>
              <a:spLocks/>
            </p:cNvSpPr>
            <p:nvPr/>
          </p:nvSpPr>
          <p:spPr bwMode="auto">
            <a:xfrm>
              <a:off x="2313306" y="1106170"/>
              <a:ext cx="111125" cy="65088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35" y="0"/>
                </a:cxn>
                <a:cxn ang="0">
                  <a:pos x="70" y="41"/>
                </a:cxn>
                <a:cxn ang="0">
                  <a:pos x="0" y="41"/>
                </a:cxn>
              </a:cxnLst>
              <a:rect l="0" t="0" r="r" b="b"/>
              <a:pathLst>
                <a:path w="70" h="41">
                  <a:moveTo>
                    <a:pt x="0" y="41"/>
                  </a:moveTo>
                  <a:lnTo>
                    <a:pt x="35" y="0"/>
                  </a:lnTo>
                  <a:lnTo>
                    <a:pt x="70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00000"/>
            </a:solidFill>
            <a:ln w="4763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5" name="Rectangle 181"/>
            <p:cNvSpPr>
              <a:spLocks noChangeArrowheads="1"/>
            </p:cNvSpPr>
            <p:nvPr/>
          </p:nvSpPr>
          <p:spPr bwMode="auto">
            <a:xfrm>
              <a:off x="941706" y="1099820"/>
              <a:ext cx="4562475" cy="4940300"/>
            </a:xfrm>
            <a:prstGeom prst="rect">
              <a:avLst/>
            </a:prstGeom>
            <a:noFill/>
            <a:ln w="11113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6" name="Line 182"/>
            <p:cNvSpPr>
              <a:spLocks noChangeShapeType="1"/>
            </p:cNvSpPr>
            <p:nvPr/>
          </p:nvSpPr>
          <p:spPr bwMode="auto">
            <a:xfrm>
              <a:off x="1230631" y="3776345"/>
              <a:ext cx="1588" cy="8413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7" name="Rectangle 183"/>
            <p:cNvSpPr>
              <a:spLocks noChangeArrowheads="1"/>
            </p:cNvSpPr>
            <p:nvPr/>
          </p:nvSpPr>
          <p:spPr bwMode="auto">
            <a:xfrm>
              <a:off x="1163956" y="3860483"/>
              <a:ext cx="1699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48" name="Line 184"/>
            <p:cNvSpPr>
              <a:spLocks noChangeShapeType="1"/>
            </p:cNvSpPr>
            <p:nvPr/>
          </p:nvSpPr>
          <p:spPr bwMode="auto">
            <a:xfrm>
              <a:off x="1802131" y="3776345"/>
              <a:ext cx="1588" cy="8413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49" name="Rectangle 185"/>
            <p:cNvSpPr>
              <a:spLocks noChangeArrowheads="1"/>
            </p:cNvSpPr>
            <p:nvPr/>
          </p:nvSpPr>
          <p:spPr bwMode="auto">
            <a:xfrm>
              <a:off x="1735456" y="3860483"/>
              <a:ext cx="1699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50" name="Rectangle 186"/>
            <p:cNvSpPr>
              <a:spLocks noChangeArrowheads="1"/>
            </p:cNvSpPr>
            <p:nvPr/>
          </p:nvSpPr>
          <p:spPr bwMode="auto">
            <a:xfrm>
              <a:off x="2391093" y="3860483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51" name="Line 187"/>
            <p:cNvSpPr>
              <a:spLocks noChangeShapeType="1"/>
            </p:cNvSpPr>
            <p:nvPr/>
          </p:nvSpPr>
          <p:spPr bwMode="auto">
            <a:xfrm>
              <a:off x="2940368" y="3776345"/>
              <a:ext cx="1588" cy="8413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52" name="Rectangle 188"/>
            <p:cNvSpPr>
              <a:spLocks noChangeArrowheads="1"/>
            </p:cNvSpPr>
            <p:nvPr/>
          </p:nvSpPr>
          <p:spPr bwMode="auto">
            <a:xfrm>
              <a:off x="2945131" y="3860483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53" name="Line 189"/>
            <p:cNvSpPr>
              <a:spLocks noChangeShapeType="1"/>
            </p:cNvSpPr>
            <p:nvPr/>
          </p:nvSpPr>
          <p:spPr bwMode="auto">
            <a:xfrm>
              <a:off x="3505518" y="3776345"/>
              <a:ext cx="1588" cy="8413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54" name="Rectangle 190"/>
            <p:cNvSpPr>
              <a:spLocks noChangeArrowheads="1"/>
            </p:cNvSpPr>
            <p:nvPr/>
          </p:nvSpPr>
          <p:spPr bwMode="auto">
            <a:xfrm>
              <a:off x="3511868" y="3860483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55" name="Line 191"/>
            <p:cNvSpPr>
              <a:spLocks noChangeShapeType="1"/>
            </p:cNvSpPr>
            <p:nvPr/>
          </p:nvSpPr>
          <p:spPr bwMode="auto">
            <a:xfrm>
              <a:off x="4077018" y="3776345"/>
              <a:ext cx="1588" cy="8413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56" name="Rectangle 192"/>
            <p:cNvSpPr>
              <a:spLocks noChangeArrowheads="1"/>
            </p:cNvSpPr>
            <p:nvPr/>
          </p:nvSpPr>
          <p:spPr bwMode="auto">
            <a:xfrm>
              <a:off x="4083368" y="3860483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57" name="Line 193"/>
            <p:cNvSpPr>
              <a:spLocks noChangeShapeType="1"/>
            </p:cNvSpPr>
            <p:nvPr/>
          </p:nvSpPr>
          <p:spPr bwMode="auto">
            <a:xfrm>
              <a:off x="4643756" y="3776345"/>
              <a:ext cx="1588" cy="8413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58" name="Rectangle 194"/>
            <p:cNvSpPr>
              <a:spLocks noChangeArrowheads="1"/>
            </p:cNvSpPr>
            <p:nvPr/>
          </p:nvSpPr>
          <p:spPr bwMode="auto">
            <a:xfrm>
              <a:off x="4648518" y="3860483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59" name="Line 195"/>
            <p:cNvSpPr>
              <a:spLocks noChangeShapeType="1"/>
            </p:cNvSpPr>
            <p:nvPr/>
          </p:nvSpPr>
          <p:spPr bwMode="auto">
            <a:xfrm>
              <a:off x="5215256" y="3776345"/>
              <a:ext cx="1588" cy="8413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60" name="Rectangle 196"/>
            <p:cNvSpPr>
              <a:spLocks noChangeArrowheads="1"/>
            </p:cNvSpPr>
            <p:nvPr/>
          </p:nvSpPr>
          <p:spPr bwMode="auto">
            <a:xfrm>
              <a:off x="5148581" y="3860483"/>
              <a:ext cx="1699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61" name="Rectangle 197"/>
            <p:cNvSpPr>
              <a:spLocks noChangeArrowheads="1"/>
            </p:cNvSpPr>
            <p:nvPr/>
          </p:nvSpPr>
          <p:spPr bwMode="auto">
            <a:xfrm>
              <a:off x="2195831" y="5659120"/>
              <a:ext cx="1699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62" name="Line 198"/>
            <p:cNvSpPr>
              <a:spLocks noChangeShapeType="1"/>
            </p:cNvSpPr>
            <p:nvPr/>
          </p:nvSpPr>
          <p:spPr bwMode="auto">
            <a:xfrm>
              <a:off x="2335531" y="5800408"/>
              <a:ext cx="71438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63" name="Rectangle 199"/>
            <p:cNvSpPr>
              <a:spLocks noChangeArrowheads="1"/>
            </p:cNvSpPr>
            <p:nvPr/>
          </p:nvSpPr>
          <p:spPr bwMode="auto">
            <a:xfrm>
              <a:off x="2195831" y="4998720"/>
              <a:ext cx="1699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64" name="Line 200"/>
            <p:cNvSpPr>
              <a:spLocks noChangeShapeType="1"/>
            </p:cNvSpPr>
            <p:nvPr/>
          </p:nvSpPr>
          <p:spPr bwMode="auto">
            <a:xfrm>
              <a:off x="2335531" y="5141595"/>
              <a:ext cx="71438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65" name="Rectangle 201"/>
            <p:cNvSpPr>
              <a:spLocks noChangeArrowheads="1"/>
            </p:cNvSpPr>
            <p:nvPr/>
          </p:nvSpPr>
          <p:spPr bwMode="auto">
            <a:xfrm>
              <a:off x="2195831" y="4339908"/>
              <a:ext cx="16991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66" name="Line 202"/>
            <p:cNvSpPr>
              <a:spLocks noChangeShapeType="1"/>
            </p:cNvSpPr>
            <p:nvPr/>
          </p:nvSpPr>
          <p:spPr bwMode="auto">
            <a:xfrm>
              <a:off x="2335531" y="4481195"/>
              <a:ext cx="71438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67" name="Rectangle 203"/>
            <p:cNvSpPr>
              <a:spLocks noChangeArrowheads="1"/>
            </p:cNvSpPr>
            <p:nvPr/>
          </p:nvSpPr>
          <p:spPr bwMode="auto">
            <a:xfrm>
              <a:off x="2262506" y="3654108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68" name="Rectangle 204"/>
            <p:cNvSpPr>
              <a:spLocks noChangeArrowheads="1"/>
            </p:cNvSpPr>
            <p:nvPr/>
          </p:nvSpPr>
          <p:spPr bwMode="auto">
            <a:xfrm>
              <a:off x="2262506" y="3014345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69" name="Line 205"/>
            <p:cNvSpPr>
              <a:spLocks noChangeShapeType="1"/>
            </p:cNvSpPr>
            <p:nvPr/>
          </p:nvSpPr>
          <p:spPr bwMode="auto">
            <a:xfrm>
              <a:off x="2335531" y="3155633"/>
              <a:ext cx="71438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70" name="Rectangle 206"/>
            <p:cNvSpPr>
              <a:spLocks noChangeArrowheads="1"/>
            </p:cNvSpPr>
            <p:nvPr/>
          </p:nvSpPr>
          <p:spPr bwMode="auto">
            <a:xfrm>
              <a:off x="2262506" y="2347595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71" name="Line 207"/>
            <p:cNvSpPr>
              <a:spLocks noChangeShapeType="1"/>
            </p:cNvSpPr>
            <p:nvPr/>
          </p:nvSpPr>
          <p:spPr bwMode="auto">
            <a:xfrm>
              <a:off x="2335531" y="2490470"/>
              <a:ext cx="71438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72" name="Rectangle 208"/>
            <p:cNvSpPr>
              <a:spLocks noChangeArrowheads="1"/>
            </p:cNvSpPr>
            <p:nvPr/>
          </p:nvSpPr>
          <p:spPr bwMode="auto">
            <a:xfrm>
              <a:off x="2262506" y="1688783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73" name="Line 209"/>
            <p:cNvSpPr>
              <a:spLocks noChangeShapeType="1"/>
            </p:cNvSpPr>
            <p:nvPr/>
          </p:nvSpPr>
          <p:spPr bwMode="auto">
            <a:xfrm>
              <a:off x="2335531" y="1830070"/>
              <a:ext cx="71438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74" name="Rectangle 210"/>
            <p:cNvSpPr>
              <a:spLocks noChangeArrowheads="1"/>
            </p:cNvSpPr>
            <p:nvPr/>
          </p:nvSpPr>
          <p:spPr bwMode="auto">
            <a:xfrm>
              <a:off x="2262506" y="1022033"/>
              <a:ext cx="849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075" name="Line 211"/>
            <p:cNvSpPr>
              <a:spLocks noChangeShapeType="1"/>
            </p:cNvSpPr>
            <p:nvPr/>
          </p:nvSpPr>
          <p:spPr bwMode="auto">
            <a:xfrm>
              <a:off x="2335531" y="1164908"/>
              <a:ext cx="71438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76" name="Freeform 212"/>
            <p:cNvSpPr>
              <a:spLocks/>
            </p:cNvSpPr>
            <p:nvPr/>
          </p:nvSpPr>
          <p:spPr bwMode="auto">
            <a:xfrm>
              <a:off x="2229168" y="1087120"/>
              <a:ext cx="22225" cy="180975"/>
            </a:xfrm>
            <a:custGeom>
              <a:avLst/>
              <a:gdLst/>
              <a:ahLst/>
              <a:cxnLst>
                <a:cxn ang="0">
                  <a:pos x="4" y="28"/>
                </a:cxn>
                <a:cxn ang="0">
                  <a:pos x="2" y="18"/>
                </a:cxn>
                <a:cxn ang="0">
                  <a:pos x="1" y="9"/>
                </a:cxn>
                <a:cxn ang="0">
                  <a:pos x="0" y="0"/>
                </a:cxn>
              </a:cxnLst>
              <a:rect l="0" t="0" r="r" b="b"/>
              <a:pathLst>
                <a:path w="4" h="28">
                  <a:moveTo>
                    <a:pt x="4" y="28"/>
                  </a:moveTo>
                  <a:lnTo>
                    <a:pt x="2" y="18"/>
                  </a:lnTo>
                  <a:lnTo>
                    <a:pt x="1" y="9"/>
                  </a:lnTo>
                  <a:lnTo>
                    <a:pt x="0" y="0"/>
                  </a:lnTo>
                </a:path>
              </a:pathLst>
            </a:custGeom>
            <a:noFill/>
            <a:ln w="4763">
              <a:solidFill>
                <a:srgbClr val="8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78" name="Freeform 214"/>
            <p:cNvSpPr>
              <a:spLocks/>
            </p:cNvSpPr>
            <p:nvPr/>
          </p:nvSpPr>
          <p:spPr bwMode="auto">
            <a:xfrm>
              <a:off x="2229168" y="1087120"/>
              <a:ext cx="22225" cy="180975"/>
            </a:xfrm>
            <a:custGeom>
              <a:avLst/>
              <a:gdLst/>
              <a:ahLst/>
              <a:cxnLst>
                <a:cxn ang="0">
                  <a:pos x="4" y="28"/>
                </a:cxn>
                <a:cxn ang="0">
                  <a:pos x="2" y="18"/>
                </a:cxn>
                <a:cxn ang="0">
                  <a:pos x="1" y="9"/>
                </a:cxn>
                <a:cxn ang="0">
                  <a:pos x="0" y="0"/>
                </a:cxn>
              </a:cxnLst>
              <a:rect l="0" t="0" r="r" b="b"/>
              <a:pathLst>
                <a:path w="4" h="28">
                  <a:moveTo>
                    <a:pt x="4" y="28"/>
                  </a:moveTo>
                  <a:lnTo>
                    <a:pt x="2" y="18"/>
                  </a:lnTo>
                  <a:lnTo>
                    <a:pt x="1" y="9"/>
                  </a:lnTo>
                  <a:lnTo>
                    <a:pt x="0" y="0"/>
                  </a:lnTo>
                </a:path>
              </a:pathLst>
            </a:custGeom>
            <a:noFill/>
            <a:ln w="4763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080" name="Rectangle 216"/>
            <p:cNvSpPr>
              <a:spLocks noChangeArrowheads="1"/>
            </p:cNvSpPr>
            <p:nvPr/>
          </p:nvSpPr>
          <p:spPr bwMode="auto">
            <a:xfrm>
              <a:off x="941706" y="1099820"/>
              <a:ext cx="4562475" cy="4940300"/>
            </a:xfrm>
            <a:prstGeom prst="rect">
              <a:avLst/>
            </a:prstGeom>
            <a:noFill/>
            <a:ln w="11113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1625" y="60960"/>
            <a:ext cx="7498080" cy="849086"/>
          </a:xfrm>
        </p:spPr>
        <p:txBody>
          <a:bodyPr>
            <a:normAutofit/>
          </a:bodyPr>
          <a:lstStyle/>
          <a:p>
            <a:r>
              <a:rPr lang="en-CA" sz="3200" dirty="0"/>
              <a:t>Graph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284538" y="282598"/>
          <a:ext cx="2489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2489040" imgH="660240" progId="Equation.DSMT4">
                  <p:embed/>
                </p:oleObj>
              </mc:Choice>
              <mc:Fallback>
                <p:oleObj name="Equation" r:id="rId4" imgW="2489040" imgH="6602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8" y="282598"/>
                        <a:ext cx="2489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77" name="Freeform 213"/>
          <p:cNvSpPr>
            <a:spLocks/>
          </p:cNvSpPr>
          <p:nvPr/>
        </p:nvSpPr>
        <p:spPr bwMode="auto">
          <a:xfrm>
            <a:off x="3150554" y="1087121"/>
            <a:ext cx="1965325" cy="4054475"/>
          </a:xfrm>
          <a:custGeom>
            <a:avLst/>
            <a:gdLst/>
            <a:ahLst/>
            <a:cxnLst>
              <a:cxn ang="0">
                <a:pos x="4" y="55"/>
              </a:cxn>
              <a:cxn ang="0">
                <a:pos x="9" y="90"/>
              </a:cxn>
              <a:cxn ang="0">
                <a:pos x="14" y="124"/>
              </a:cxn>
              <a:cxn ang="0">
                <a:pos x="20" y="157"/>
              </a:cxn>
              <a:cxn ang="0">
                <a:pos x="25" y="188"/>
              </a:cxn>
              <a:cxn ang="0">
                <a:pos x="30" y="219"/>
              </a:cxn>
              <a:cxn ang="0">
                <a:pos x="36" y="248"/>
              </a:cxn>
              <a:cxn ang="0">
                <a:pos x="41" y="277"/>
              </a:cxn>
              <a:cxn ang="0">
                <a:pos x="46" y="304"/>
              </a:cxn>
              <a:cxn ang="0">
                <a:pos x="52" y="330"/>
              </a:cxn>
              <a:cxn ang="0">
                <a:pos x="57" y="355"/>
              </a:cxn>
              <a:cxn ang="0">
                <a:pos x="62" y="379"/>
              </a:cxn>
              <a:cxn ang="0">
                <a:pos x="68" y="402"/>
              </a:cxn>
              <a:cxn ang="0">
                <a:pos x="73" y="424"/>
              </a:cxn>
              <a:cxn ang="0">
                <a:pos x="78" y="445"/>
              </a:cxn>
              <a:cxn ang="0">
                <a:pos x="84" y="464"/>
              </a:cxn>
              <a:cxn ang="0">
                <a:pos x="89" y="483"/>
              </a:cxn>
              <a:cxn ang="0">
                <a:pos x="94" y="500"/>
              </a:cxn>
              <a:cxn ang="0">
                <a:pos x="100" y="516"/>
              </a:cxn>
              <a:cxn ang="0">
                <a:pos x="105" y="531"/>
              </a:cxn>
              <a:cxn ang="0">
                <a:pos x="110" y="545"/>
              </a:cxn>
              <a:cxn ang="0">
                <a:pos x="116" y="558"/>
              </a:cxn>
              <a:cxn ang="0">
                <a:pos x="121" y="570"/>
              </a:cxn>
              <a:cxn ang="0">
                <a:pos x="126" y="581"/>
              </a:cxn>
              <a:cxn ang="0">
                <a:pos x="132" y="590"/>
              </a:cxn>
              <a:cxn ang="0">
                <a:pos x="137" y="599"/>
              </a:cxn>
              <a:cxn ang="0">
                <a:pos x="142" y="606"/>
              </a:cxn>
              <a:cxn ang="0">
                <a:pos x="148" y="613"/>
              </a:cxn>
              <a:cxn ang="0">
                <a:pos x="156" y="620"/>
              </a:cxn>
              <a:cxn ang="0">
                <a:pos x="164" y="625"/>
              </a:cxn>
              <a:cxn ang="0">
                <a:pos x="172" y="627"/>
              </a:cxn>
              <a:cxn ang="0">
                <a:pos x="180" y="626"/>
              </a:cxn>
              <a:cxn ang="0">
                <a:pos x="188" y="623"/>
              </a:cxn>
              <a:cxn ang="0">
                <a:pos x="196" y="618"/>
              </a:cxn>
              <a:cxn ang="0">
                <a:pos x="204" y="610"/>
              </a:cxn>
              <a:cxn ang="0">
                <a:pos x="212" y="600"/>
              </a:cxn>
              <a:cxn ang="0">
                <a:pos x="220" y="587"/>
              </a:cxn>
              <a:cxn ang="0">
                <a:pos x="228" y="571"/>
              </a:cxn>
              <a:cxn ang="0">
                <a:pos x="236" y="554"/>
              </a:cxn>
              <a:cxn ang="0">
                <a:pos x="244" y="533"/>
              </a:cxn>
              <a:cxn ang="0">
                <a:pos x="252" y="510"/>
              </a:cxn>
              <a:cxn ang="0">
                <a:pos x="260" y="485"/>
              </a:cxn>
              <a:cxn ang="0">
                <a:pos x="268" y="457"/>
              </a:cxn>
              <a:cxn ang="0">
                <a:pos x="276" y="427"/>
              </a:cxn>
              <a:cxn ang="0">
                <a:pos x="284" y="394"/>
              </a:cxn>
              <a:cxn ang="0">
                <a:pos x="292" y="359"/>
              </a:cxn>
              <a:cxn ang="0">
                <a:pos x="300" y="321"/>
              </a:cxn>
              <a:cxn ang="0">
                <a:pos x="308" y="280"/>
              </a:cxn>
              <a:cxn ang="0">
                <a:pos x="316" y="237"/>
              </a:cxn>
              <a:cxn ang="0">
                <a:pos x="324" y="192"/>
              </a:cxn>
              <a:cxn ang="0">
                <a:pos x="332" y="144"/>
              </a:cxn>
              <a:cxn ang="0">
                <a:pos x="340" y="94"/>
              </a:cxn>
              <a:cxn ang="0">
                <a:pos x="348" y="41"/>
              </a:cxn>
            </a:cxnLst>
            <a:rect l="0" t="0" r="r" b="b"/>
            <a:pathLst>
              <a:path w="354" h="627">
                <a:moveTo>
                  <a:pt x="0" y="28"/>
                </a:moveTo>
                <a:lnTo>
                  <a:pt x="1" y="37"/>
                </a:lnTo>
                <a:lnTo>
                  <a:pt x="2" y="46"/>
                </a:lnTo>
                <a:lnTo>
                  <a:pt x="4" y="55"/>
                </a:lnTo>
                <a:lnTo>
                  <a:pt x="5" y="63"/>
                </a:lnTo>
                <a:lnTo>
                  <a:pt x="6" y="72"/>
                </a:lnTo>
                <a:lnTo>
                  <a:pt x="8" y="81"/>
                </a:lnTo>
                <a:lnTo>
                  <a:pt x="9" y="90"/>
                </a:lnTo>
                <a:lnTo>
                  <a:pt x="10" y="98"/>
                </a:lnTo>
                <a:lnTo>
                  <a:pt x="12" y="107"/>
                </a:lnTo>
                <a:lnTo>
                  <a:pt x="13" y="115"/>
                </a:lnTo>
                <a:lnTo>
                  <a:pt x="14" y="124"/>
                </a:lnTo>
                <a:lnTo>
                  <a:pt x="16" y="132"/>
                </a:lnTo>
                <a:lnTo>
                  <a:pt x="17" y="140"/>
                </a:lnTo>
                <a:lnTo>
                  <a:pt x="18" y="148"/>
                </a:lnTo>
                <a:lnTo>
                  <a:pt x="20" y="157"/>
                </a:lnTo>
                <a:lnTo>
                  <a:pt x="21" y="165"/>
                </a:lnTo>
                <a:lnTo>
                  <a:pt x="22" y="173"/>
                </a:lnTo>
                <a:lnTo>
                  <a:pt x="24" y="180"/>
                </a:lnTo>
                <a:lnTo>
                  <a:pt x="25" y="188"/>
                </a:lnTo>
                <a:lnTo>
                  <a:pt x="26" y="196"/>
                </a:lnTo>
                <a:lnTo>
                  <a:pt x="28" y="204"/>
                </a:lnTo>
                <a:lnTo>
                  <a:pt x="29" y="211"/>
                </a:lnTo>
                <a:lnTo>
                  <a:pt x="30" y="219"/>
                </a:lnTo>
                <a:lnTo>
                  <a:pt x="32" y="226"/>
                </a:lnTo>
                <a:lnTo>
                  <a:pt x="33" y="234"/>
                </a:lnTo>
                <a:lnTo>
                  <a:pt x="34" y="241"/>
                </a:lnTo>
                <a:lnTo>
                  <a:pt x="36" y="248"/>
                </a:lnTo>
                <a:lnTo>
                  <a:pt x="37" y="256"/>
                </a:lnTo>
                <a:lnTo>
                  <a:pt x="38" y="263"/>
                </a:lnTo>
                <a:lnTo>
                  <a:pt x="40" y="270"/>
                </a:lnTo>
                <a:lnTo>
                  <a:pt x="41" y="277"/>
                </a:lnTo>
                <a:lnTo>
                  <a:pt x="42" y="284"/>
                </a:lnTo>
                <a:lnTo>
                  <a:pt x="44" y="291"/>
                </a:lnTo>
                <a:lnTo>
                  <a:pt x="45" y="297"/>
                </a:lnTo>
                <a:lnTo>
                  <a:pt x="46" y="304"/>
                </a:lnTo>
                <a:lnTo>
                  <a:pt x="48" y="311"/>
                </a:lnTo>
                <a:lnTo>
                  <a:pt x="49" y="317"/>
                </a:lnTo>
                <a:lnTo>
                  <a:pt x="50" y="324"/>
                </a:lnTo>
                <a:lnTo>
                  <a:pt x="52" y="330"/>
                </a:lnTo>
                <a:lnTo>
                  <a:pt x="53" y="337"/>
                </a:lnTo>
                <a:lnTo>
                  <a:pt x="54" y="343"/>
                </a:lnTo>
                <a:lnTo>
                  <a:pt x="56" y="349"/>
                </a:lnTo>
                <a:lnTo>
                  <a:pt x="57" y="355"/>
                </a:lnTo>
                <a:lnTo>
                  <a:pt x="58" y="362"/>
                </a:lnTo>
                <a:lnTo>
                  <a:pt x="60" y="368"/>
                </a:lnTo>
                <a:lnTo>
                  <a:pt x="61" y="374"/>
                </a:lnTo>
                <a:lnTo>
                  <a:pt x="62" y="379"/>
                </a:lnTo>
                <a:lnTo>
                  <a:pt x="64" y="385"/>
                </a:lnTo>
                <a:lnTo>
                  <a:pt x="65" y="391"/>
                </a:lnTo>
                <a:lnTo>
                  <a:pt x="66" y="397"/>
                </a:lnTo>
                <a:lnTo>
                  <a:pt x="68" y="402"/>
                </a:lnTo>
                <a:lnTo>
                  <a:pt x="69" y="408"/>
                </a:lnTo>
                <a:lnTo>
                  <a:pt x="70" y="413"/>
                </a:lnTo>
                <a:lnTo>
                  <a:pt x="72" y="419"/>
                </a:lnTo>
                <a:lnTo>
                  <a:pt x="73" y="424"/>
                </a:lnTo>
                <a:lnTo>
                  <a:pt x="74" y="429"/>
                </a:lnTo>
                <a:lnTo>
                  <a:pt x="76" y="435"/>
                </a:lnTo>
                <a:lnTo>
                  <a:pt x="77" y="440"/>
                </a:lnTo>
                <a:lnTo>
                  <a:pt x="78" y="445"/>
                </a:lnTo>
                <a:lnTo>
                  <a:pt x="80" y="450"/>
                </a:lnTo>
                <a:lnTo>
                  <a:pt x="81" y="455"/>
                </a:lnTo>
                <a:lnTo>
                  <a:pt x="82" y="460"/>
                </a:lnTo>
                <a:lnTo>
                  <a:pt x="84" y="464"/>
                </a:lnTo>
                <a:lnTo>
                  <a:pt x="85" y="469"/>
                </a:lnTo>
                <a:lnTo>
                  <a:pt x="86" y="474"/>
                </a:lnTo>
                <a:lnTo>
                  <a:pt x="88" y="478"/>
                </a:lnTo>
                <a:lnTo>
                  <a:pt x="89" y="483"/>
                </a:lnTo>
                <a:lnTo>
                  <a:pt x="90" y="487"/>
                </a:lnTo>
                <a:lnTo>
                  <a:pt x="92" y="492"/>
                </a:lnTo>
                <a:lnTo>
                  <a:pt x="93" y="496"/>
                </a:lnTo>
                <a:lnTo>
                  <a:pt x="94" y="500"/>
                </a:lnTo>
                <a:lnTo>
                  <a:pt x="96" y="504"/>
                </a:lnTo>
                <a:lnTo>
                  <a:pt x="97" y="508"/>
                </a:lnTo>
                <a:lnTo>
                  <a:pt x="98" y="512"/>
                </a:lnTo>
                <a:lnTo>
                  <a:pt x="100" y="516"/>
                </a:lnTo>
                <a:lnTo>
                  <a:pt x="101" y="520"/>
                </a:lnTo>
                <a:lnTo>
                  <a:pt x="102" y="524"/>
                </a:lnTo>
                <a:lnTo>
                  <a:pt x="104" y="528"/>
                </a:lnTo>
                <a:lnTo>
                  <a:pt x="105" y="531"/>
                </a:lnTo>
                <a:lnTo>
                  <a:pt x="106" y="535"/>
                </a:lnTo>
                <a:lnTo>
                  <a:pt x="108" y="539"/>
                </a:lnTo>
                <a:lnTo>
                  <a:pt x="109" y="542"/>
                </a:lnTo>
                <a:lnTo>
                  <a:pt x="110" y="545"/>
                </a:lnTo>
                <a:lnTo>
                  <a:pt x="112" y="549"/>
                </a:lnTo>
                <a:lnTo>
                  <a:pt x="113" y="552"/>
                </a:lnTo>
                <a:lnTo>
                  <a:pt x="114" y="555"/>
                </a:lnTo>
                <a:lnTo>
                  <a:pt x="116" y="558"/>
                </a:lnTo>
                <a:lnTo>
                  <a:pt x="117" y="561"/>
                </a:lnTo>
                <a:lnTo>
                  <a:pt x="118" y="564"/>
                </a:lnTo>
                <a:lnTo>
                  <a:pt x="120" y="567"/>
                </a:lnTo>
                <a:lnTo>
                  <a:pt x="121" y="570"/>
                </a:lnTo>
                <a:lnTo>
                  <a:pt x="122" y="573"/>
                </a:lnTo>
                <a:lnTo>
                  <a:pt x="124" y="576"/>
                </a:lnTo>
                <a:lnTo>
                  <a:pt x="125" y="578"/>
                </a:lnTo>
                <a:lnTo>
                  <a:pt x="126" y="581"/>
                </a:lnTo>
                <a:lnTo>
                  <a:pt x="128" y="583"/>
                </a:lnTo>
                <a:lnTo>
                  <a:pt x="129" y="586"/>
                </a:lnTo>
                <a:lnTo>
                  <a:pt x="130" y="588"/>
                </a:lnTo>
                <a:lnTo>
                  <a:pt x="132" y="590"/>
                </a:lnTo>
                <a:lnTo>
                  <a:pt x="133" y="593"/>
                </a:lnTo>
                <a:lnTo>
                  <a:pt x="134" y="595"/>
                </a:lnTo>
                <a:lnTo>
                  <a:pt x="136" y="597"/>
                </a:lnTo>
                <a:lnTo>
                  <a:pt x="137" y="599"/>
                </a:lnTo>
                <a:lnTo>
                  <a:pt x="138" y="601"/>
                </a:lnTo>
                <a:lnTo>
                  <a:pt x="140" y="603"/>
                </a:lnTo>
                <a:lnTo>
                  <a:pt x="141" y="604"/>
                </a:lnTo>
                <a:lnTo>
                  <a:pt x="142" y="606"/>
                </a:lnTo>
                <a:lnTo>
                  <a:pt x="144" y="608"/>
                </a:lnTo>
                <a:lnTo>
                  <a:pt x="145" y="609"/>
                </a:lnTo>
                <a:lnTo>
                  <a:pt x="146" y="611"/>
                </a:lnTo>
                <a:lnTo>
                  <a:pt x="148" y="613"/>
                </a:lnTo>
                <a:lnTo>
                  <a:pt x="150" y="615"/>
                </a:lnTo>
                <a:lnTo>
                  <a:pt x="152" y="617"/>
                </a:lnTo>
                <a:lnTo>
                  <a:pt x="154" y="619"/>
                </a:lnTo>
                <a:lnTo>
                  <a:pt x="156" y="620"/>
                </a:lnTo>
                <a:lnTo>
                  <a:pt x="158" y="622"/>
                </a:lnTo>
                <a:lnTo>
                  <a:pt x="160" y="623"/>
                </a:lnTo>
                <a:lnTo>
                  <a:pt x="162" y="624"/>
                </a:lnTo>
                <a:lnTo>
                  <a:pt x="164" y="625"/>
                </a:lnTo>
                <a:lnTo>
                  <a:pt x="166" y="625"/>
                </a:lnTo>
                <a:lnTo>
                  <a:pt x="168" y="626"/>
                </a:lnTo>
                <a:lnTo>
                  <a:pt x="170" y="627"/>
                </a:lnTo>
                <a:lnTo>
                  <a:pt x="172" y="627"/>
                </a:lnTo>
                <a:lnTo>
                  <a:pt x="174" y="627"/>
                </a:lnTo>
                <a:lnTo>
                  <a:pt x="176" y="627"/>
                </a:lnTo>
                <a:lnTo>
                  <a:pt x="178" y="627"/>
                </a:lnTo>
                <a:lnTo>
                  <a:pt x="180" y="626"/>
                </a:lnTo>
                <a:lnTo>
                  <a:pt x="182" y="626"/>
                </a:lnTo>
                <a:lnTo>
                  <a:pt x="184" y="625"/>
                </a:lnTo>
                <a:lnTo>
                  <a:pt x="186" y="624"/>
                </a:lnTo>
                <a:lnTo>
                  <a:pt x="188" y="623"/>
                </a:lnTo>
                <a:lnTo>
                  <a:pt x="190" y="622"/>
                </a:lnTo>
                <a:lnTo>
                  <a:pt x="192" y="621"/>
                </a:lnTo>
                <a:lnTo>
                  <a:pt x="194" y="620"/>
                </a:lnTo>
                <a:lnTo>
                  <a:pt x="196" y="618"/>
                </a:lnTo>
                <a:lnTo>
                  <a:pt x="198" y="616"/>
                </a:lnTo>
                <a:lnTo>
                  <a:pt x="200" y="614"/>
                </a:lnTo>
                <a:lnTo>
                  <a:pt x="202" y="612"/>
                </a:lnTo>
                <a:lnTo>
                  <a:pt x="204" y="610"/>
                </a:lnTo>
                <a:lnTo>
                  <a:pt x="206" y="608"/>
                </a:lnTo>
                <a:lnTo>
                  <a:pt x="208" y="605"/>
                </a:lnTo>
                <a:lnTo>
                  <a:pt x="210" y="603"/>
                </a:lnTo>
                <a:lnTo>
                  <a:pt x="212" y="600"/>
                </a:lnTo>
                <a:lnTo>
                  <a:pt x="214" y="597"/>
                </a:lnTo>
                <a:lnTo>
                  <a:pt x="216" y="594"/>
                </a:lnTo>
                <a:lnTo>
                  <a:pt x="218" y="590"/>
                </a:lnTo>
                <a:lnTo>
                  <a:pt x="220" y="587"/>
                </a:lnTo>
                <a:lnTo>
                  <a:pt x="222" y="583"/>
                </a:lnTo>
                <a:lnTo>
                  <a:pt x="224" y="579"/>
                </a:lnTo>
                <a:lnTo>
                  <a:pt x="226" y="576"/>
                </a:lnTo>
                <a:lnTo>
                  <a:pt x="228" y="571"/>
                </a:lnTo>
                <a:lnTo>
                  <a:pt x="230" y="567"/>
                </a:lnTo>
                <a:lnTo>
                  <a:pt x="232" y="563"/>
                </a:lnTo>
                <a:lnTo>
                  <a:pt x="234" y="558"/>
                </a:lnTo>
                <a:lnTo>
                  <a:pt x="236" y="554"/>
                </a:lnTo>
                <a:lnTo>
                  <a:pt x="238" y="549"/>
                </a:lnTo>
                <a:lnTo>
                  <a:pt x="240" y="544"/>
                </a:lnTo>
                <a:lnTo>
                  <a:pt x="242" y="539"/>
                </a:lnTo>
                <a:lnTo>
                  <a:pt x="244" y="533"/>
                </a:lnTo>
                <a:lnTo>
                  <a:pt x="246" y="528"/>
                </a:lnTo>
                <a:lnTo>
                  <a:pt x="248" y="522"/>
                </a:lnTo>
                <a:lnTo>
                  <a:pt x="250" y="516"/>
                </a:lnTo>
                <a:lnTo>
                  <a:pt x="252" y="510"/>
                </a:lnTo>
                <a:lnTo>
                  <a:pt x="254" y="504"/>
                </a:lnTo>
                <a:lnTo>
                  <a:pt x="256" y="498"/>
                </a:lnTo>
                <a:lnTo>
                  <a:pt x="258" y="492"/>
                </a:lnTo>
                <a:lnTo>
                  <a:pt x="260" y="485"/>
                </a:lnTo>
                <a:lnTo>
                  <a:pt x="262" y="478"/>
                </a:lnTo>
                <a:lnTo>
                  <a:pt x="264" y="471"/>
                </a:lnTo>
                <a:lnTo>
                  <a:pt x="266" y="464"/>
                </a:lnTo>
                <a:lnTo>
                  <a:pt x="268" y="457"/>
                </a:lnTo>
                <a:lnTo>
                  <a:pt x="270" y="450"/>
                </a:lnTo>
                <a:lnTo>
                  <a:pt x="272" y="442"/>
                </a:lnTo>
                <a:lnTo>
                  <a:pt x="274" y="435"/>
                </a:lnTo>
                <a:lnTo>
                  <a:pt x="276" y="427"/>
                </a:lnTo>
                <a:lnTo>
                  <a:pt x="278" y="419"/>
                </a:lnTo>
                <a:lnTo>
                  <a:pt x="280" y="411"/>
                </a:lnTo>
                <a:lnTo>
                  <a:pt x="282" y="402"/>
                </a:lnTo>
                <a:lnTo>
                  <a:pt x="284" y="394"/>
                </a:lnTo>
                <a:lnTo>
                  <a:pt x="286" y="385"/>
                </a:lnTo>
                <a:lnTo>
                  <a:pt x="288" y="377"/>
                </a:lnTo>
                <a:lnTo>
                  <a:pt x="290" y="368"/>
                </a:lnTo>
                <a:lnTo>
                  <a:pt x="292" y="359"/>
                </a:lnTo>
                <a:lnTo>
                  <a:pt x="294" y="349"/>
                </a:lnTo>
                <a:lnTo>
                  <a:pt x="296" y="340"/>
                </a:lnTo>
                <a:lnTo>
                  <a:pt x="298" y="330"/>
                </a:lnTo>
                <a:lnTo>
                  <a:pt x="300" y="321"/>
                </a:lnTo>
                <a:lnTo>
                  <a:pt x="302" y="311"/>
                </a:lnTo>
                <a:lnTo>
                  <a:pt x="304" y="301"/>
                </a:lnTo>
                <a:lnTo>
                  <a:pt x="306" y="291"/>
                </a:lnTo>
                <a:lnTo>
                  <a:pt x="308" y="280"/>
                </a:lnTo>
                <a:lnTo>
                  <a:pt x="310" y="270"/>
                </a:lnTo>
                <a:lnTo>
                  <a:pt x="312" y="259"/>
                </a:lnTo>
                <a:lnTo>
                  <a:pt x="314" y="248"/>
                </a:lnTo>
                <a:lnTo>
                  <a:pt x="316" y="237"/>
                </a:lnTo>
                <a:lnTo>
                  <a:pt x="318" y="226"/>
                </a:lnTo>
                <a:lnTo>
                  <a:pt x="320" y="215"/>
                </a:lnTo>
                <a:lnTo>
                  <a:pt x="322" y="204"/>
                </a:lnTo>
                <a:lnTo>
                  <a:pt x="324" y="192"/>
                </a:lnTo>
                <a:lnTo>
                  <a:pt x="326" y="180"/>
                </a:lnTo>
                <a:lnTo>
                  <a:pt x="328" y="169"/>
                </a:lnTo>
                <a:lnTo>
                  <a:pt x="330" y="157"/>
                </a:lnTo>
                <a:lnTo>
                  <a:pt x="332" y="144"/>
                </a:lnTo>
                <a:lnTo>
                  <a:pt x="334" y="132"/>
                </a:lnTo>
                <a:lnTo>
                  <a:pt x="336" y="119"/>
                </a:lnTo>
                <a:lnTo>
                  <a:pt x="338" y="107"/>
                </a:lnTo>
                <a:lnTo>
                  <a:pt x="340" y="94"/>
                </a:lnTo>
                <a:lnTo>
                  <a:pt x="342" y="81"/>
                </a:lnTo>
                <a:lnTo>
                  <a:pt x="344" y="68"/>
                </a:lnTo>
                <a:lnTo>
                  <a:pt x="346" y="55"/>
                </a:lnTo>
                <a:lnTo>
                  <a:pt x="348" y="41"/>
                </a:lnTo>
                <a:lnTo>
                  <a:pt x="350" y="28"/>
                </a:lnTo>
                <a:lnTo>
                  <a:pt x="352" y="14"/>
                </a:lnTo>
                <a:lnTo>
                  <a:pt x="354" y="0"/>
                </a:lnTo>
              </a:path>
            </a:pathLst>
          </a:custGeom>
          <a:noFill/>
          <a:ln w="31750">
            <a:solidFill>
              <a:srgbClr val="8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7079" name="Freeform 215"/>
          <p:cNvSpPr>
            <a:spLocks/>
          </p:cNvSpPr>
          <p:nvPr/>
        </p:nvSpPr>
        <p:spPr bwMode="auto">
          <a:xfrm>
            <a:off x="3150553" y="1074421"/>
            <a:ext cx="1970088" cy="2735263"/>
          </a:xfrm>
          <a:custGeom>
            <a:avLst/>
            <a:gdLst/>
            <a:ahLst/>
            <a:cxnLst>
              <a:cxn ang="0">
                <a:pos x="4" y="57"/>
              </a:cxn>
              <a:cxn ang="0">
                <a:pos x="9" y="92"/>
              </a:cxn>
              <a:cxn ang="0">
                <a:pos x="14" y="126"/>
              </a:cxn>
              <a:cxn ang="0">
                <a:pos x="20" y="159"/>
              </a:cxn>
              <a:cxn ang="0">
                <a:pos x="25" y="190"/>
              </a:cxn>
              <a:cxn ang="0">
                <a:pos x="30" y="221"/>
              </a:cxn>
              <a:cxn ang="0">
                <a:pos x="36" y="250"/>
              </a:cxn>
              <a:cxn ang="0">
                <a:pos x="41" y="279"/>
              </a:cxn>
              <a:cxn ang="0">
                <a:pos x="46" y="306"/>
              </a:cxn>
              <a:cxn ang="0">
                <a:pos x="52" y="332"/>
              </a:cxn>
              <a:cxn ang="0">
                <a:pos x="57" y="357"/>
              </a:cxn>
              <a:cxn ang="0">
                <a:pos x="62" y="381"/>
              </a:cxn>
              <a:cxn ang="0">
                <a:pos x="68" y="404"/>
              </a:cxn>
              <a:cxn ang="0">
                <a:pos x="74" y="419"/>
              </a:cxn>
              <a:cxn ang="0">
                <a:pos x="82" y="389"/>
              </a:cxn>
              <a:cxn ang="0">
                <a:pos x="90" y="361"/>
              </a:cxn>
              <a:cxn ang="0">
                <a:pos x="98" y="336"/>
              </a:cxn>
              <a:cxn ang="0">
                <a:pos x="106" y="313"/>
              </a:cxn>
              <a:cxn ang="0">
                <a:pos x="114" y="293"/>
              </a:cxn>
              <a:cxn ang="0">
                <a:pos x="122" y="275"/>
              </a:cxn>
              <a:cxn ang="0">
                <a:pos x="130" y="259"/>
              </a:cxn>
              <a:cxn ang="0">
                <a:pos x="138" y="246"/>
              </a:cxn>
              <a:cxn ang="0">
                <a:pos x="146" y="236"/>
              </a:cxn>
              <a:cxn ang="0">
                <a:pos x="154" y="228"/>
              </a:cxn>
              <a:cxn ang="0">
                <a:pos x="162" y="223"/>
              </a:cxn>
              <a:cxn ang="0">
                <a:pos x="170" y="220"/>
              </a:cxn>
              <a:cxn ang="0">
                <a:pos x="178" y="219"/>
              </a:cxn>
              <a:cxn ang="0">
                <a:pos x="186" y="221"/>
              </a:cxn>
              <a:cxn ang="0">
                <a:pos x="194" y="226"/>
              </a:cxn>
              <a:cxn ang="0">
                <a:pos x="202" y="233"/>
              </a:cxn>
              <a:cxn ang="0">
                <a:pos x="210" y="243"/>
              </a:cxn>
              <a:cxn ang="0">
                <a:pos x="218" y="255"/>
              </a:cxn>
              <a:cxn ang="0">
                <a:pos x="226" y="269"/>
              </a:cxn>
              <a:cxn ang="0">
                <a:pos x="234" y="286"/>
              </a:cxn>
              <a:cxn ang="0">
                <a:pos x="242" y="306"/>
              </a:cxn>
              <a:cxn ang="0">
                <a:pos x="250" y="328"/>
              </a:cxn>
              <a:cxn ang="0">
                <a:pos x="258" y="352"/>
              </a:cxn>
              <a:cxn ang="0">
                <a:pos x="266" y="380"/>
              </a:cxn>
              <a:cxn ang="0">
                <a:pos x="274" y="409"/>
              </a:cxn>
              <a:cxn ang="0">
                <a:pos x="282" y="407"/>
              </a:cxn>
              <a:cxn ang="0">
                <a:pos x="290" y="373"/>
              </a:cxn>
              <a:cxn ang="0">
                <a:pos x="298" y="336"/>
              </a:cxn>
              <a:cxn ang="0">
                <a:pos x="306" y="296"/>
              </a:cxn>
              <a:cxn ang="0">
                <a:pos x="314" y="254"/>
              </a:cxn>
              <a:cxn ang="0">
                <a:pos x="322" y="210"/>
              </a:cxn>
              <a:cxn ang="0">
                <a:pos x="330" y="163"/>
              </a:cxn>
              <a:cxn ang="0">
                <a:pos x="338" y="113"/>
              </a:cxn>
              <a:cxn ang="0">
                <a:pos x="346" y="61"/>
              </a:cxn>
              <a:cxn ang="0">
                <a:pos x="354" y="7"/>
              </a:cxn>
            </a:cxnLst>
            <a:rect l="0" t="0" r="r" b="b"/>
            <a:pathLst>
              <a:path w="355" h="423">
                <a:moveTo>
                  <a:pt x="0" y="30"/>
                </a:moveTo>
                <a:lnTo>
                  <a:pt x="1" y="39"/>
                </a:lnTo>
                <a:lnTo>
                  <a:pt x="2" y="48"/>
                </a:lnTo>
                <a:lnTo>
                  <a:pt x="4" y="57"/>
                </a:lnTo>
                <a:lnTo>
                  <a:pt x="5" y="65"/>
                </a:lnTo>
                <a:lnTo>
                  <a:pt x="6" y="74"/>
                </a:lnTo>
                <a:lnTo>
                  <a:pt x="8" y="83"/>
                </a:lnTo>
                <a:lnTo>
                  <a:pt x="9" y="92"/>
                </a:lnTo>
                <a:lnTo>
                  <a:pt x="10" y="100"/>
                </a:lnTo>
                <a:lnTo>
                  <a:pt x="12" y="109"/>
                </a:lnTo>
                <a:lnTo>
                  <a:pt x="13" y="117"/>
                </a:lnTo>
                <a:lnTo>
                  <a:pt x="14" y="126"/>
                </a:lnTo>
                <a:lnTo>
                  <a:pt x="16" y="134"/>
                </a:lnTo>
                <a:lnTo>
                  <a:pt x="17" y="142"/>
                </a:lnTo>
                <a:lnTo>
                  <a:pt x="18" y="150"/>
                </a:lnTo>
                <a:lnTo>
                  <a:pt x="20" y="159"/>
                </a:lnTo>
                <a:lnTo>
                  <a:pt x="21" y="167"/>
                </a:lnTo>
                <a:lnTo>
                  <a:pt x="22" y="175"/>
                </a:lnTo>
                <a:lnTo>
                  <a:pt x="24" y="182"/>
                </a:lnTo>
                <a:lnTo>
                  <a:pt x="25" y="190"/>
                </a:lnTo>
                <a:lnTo>
                  <a:pt x="26" y="198"/>
                </a:lnTo>
                <a:lnTo>
                  <a:pt x="28" y="206"/>
                </a:lnTo>
                <a:lnTo>
                  <a:pt x="29" y="213"/>
                </a:lnTo>
                <a:lnTo>
                  <a:pt x="30" y="221"/>
                </a:lnTo>
                <a:lnTo>
                  <a:pt x="32" y="228"/>
                </a:lnTo>
                <a:lnTo>
                  <a:pt x="33" y="236"/>
                </a:lnTo>
                <a:lnTo>
                  <a:pt x="34" y="243"/>
                </a:lnTo>
                <a:lnTo>
                  <a:pt x="36" y="250"/>
                </a:lnTo>
                <a:lnTo>
                  <a:pt x="37" y="258"/>
                </a:lnTo>
                <a:lnTo>
                  <a:pt x="38" y="265"/>
                </a:lnTo>
                <a:lnTo>
                  <a:pt x="40" y="272"/>
                </a:lnTo>
                <a:lnTo>
                  <a:pt x="41" y="279"/>
                </a:lnTo>
                <a:lnTo>
                  <a:pt x="42" y="286"/>
                </a:lnTo>
                <a:lnTo>
                  <a:pt x="44" y="293"/>
                </a:lnTo>
                <a:lnTo>
                  <a:pt x="45" y="299"/>
                </a:lnTo>
                <a:lnTo>
                  <a:pt x="46" y="306"/>
                </a:lnTo>
                <a:lnTo>
                  <a:pt x="48" y="313"/>
                </a:lnTo>
                <a:lnTo>
                  <a:pt x="49" y="319"/>
                </a:lnTo>
                <a:lnTo>
                  <a:pt x="50" y="326"/>
                </a:lnTo>
                <a:lnTo>
                  <a:pt x="52" y="332"/>
                </a:lnTo>
                <a:lnTo>
                  <a:pt x="53" y="339"/>
                </a:lnTo>
                <a:lnTo>
                  <a:pt x="54" y="345"/>
                </a:lnTo>
                <a:lnTo>
                  <a:pt x="56" y="351"/>
                </a:lnTo>
                <a:lnTo>
                  <a:pt x="57" y="357"/>
                </a:lnTo>
                <a:lnTo>
                  <a:pt x="58" y="364"/>
                </a:lnTo>
                <a:lnTo>
                  <a:pt x="60" y="370"/>
                </a:lnTo>
                <a:lnTo>
                  <a:pt x="61" y="376"/>
                </a:lnTo>
                <a:lnTo>
                  <a:pt x="62" y="381"/>
                </a:lnTo>
                <a:lnTo>
                  <a:pt x="64" y="387"/>
                </a:lnTo>
                <a:lnTo>
                  <a:pt x="65" y="393"/>
                </a:lnTo>
                <a:lnTo>
                  <a:pt x="66" y="399"/>
                </a:lnTo>
                <a:lnTo>
                  <a:pt x="68" y="404"/>
                </a:lnTo>
                <a:lnTo>
                  <a:pt x="69" y="410"/>
                </a:lnTo>
                <a:lnTo>
                  <a:pt x="70" y="415"/>
                </a:lnTo>
                <a:lnTo>
                  <a:pt x="72" y="421"/>
                </a:lnTo>
                <a:lnTo>
                  <a:pt x="74" y="419"/>
                </a:lnTo>
                <a:lnTo>
                  <a:pt x="76" y="412"/>
                </a:lnTo>
                <a:lnTo>
                  <a:pt x="78" y="404"/>
                </a:lnTo>
                <a:lnTo>
                  <a:pt x="80" y="396"/>
                </a:lnTo>
                <a:lnTo>
                  <a:pt x="82" y="389"/>
                </a:lnTo>
                <a:lnTo>
                  <a:pt x="84" y="382"/>
                </a:lnTo>
                <a:lnTo>
                  <a:pt x="86" y="375"/>
                </a:lnTo>
                <a:lnTo>
                  <a:pt x="88" y="368"/>
                </a:lnTo>
                <a:lnTo>
                  <a:pt x="90" y="361"/>
                </a:lnTo>
                <a:lnTo>
                  <a:pt x="92" y="355"/>
                </a:lnTo>
                <a:lnTo>
                  <a:pt x="94" y="348"/>
                </a:lnTo>
                <a:lnTo>
                  <a:pt x="96" y="342"/>
                </a:lnTo>
                <a:lnTo>
                  <a:pt x="98" y="336"/>
                </a:lnTo>
                <a:lnTo>
                  <a:pt x="100" y="330"/>
                </a:lnTo>
                <a:lnTo>
                  <a:pt x="102" y="324"/>
                </a:lnTo>
                <a:lnTo>
                  <a:pt x="104" y="318"/>
                </a:lnTo>
                <a:lnTo>
                  <a:pt x="106" y="313"/>
                </a:lnTo>
                <a:lnTo>
                  <a:pt x="108" y="308"/>
                </a:lnTo>
                <a:lnTo>
                  <a:pt x="110" y="302"/>
                </a:lnTo>
                <a:lnTo>
                  <a:pt x="112" y="297"/>
                </a:lnTo>
                <a:lnTo>
                  <a:pt x="114" y="293"/>
                </a:lnTo>
                <a:lnTo>
                  <a:pt x="116" y="288"/>
                </a:lnTo>
                <a:lnTo>
                  <a:pt x="118" y="283"/>
                </a:lnTo>
                <a:lnTo>
                  <a:pt x="120" y="279"/>
                </a:lnTo>
                <a:lnTo>
                  <a:pt x="122" y="275"/>
                </a:lnTo>
                <a:lnTo>
                  <a:pt x="124" y="271"/>
                </a:lnTo>
                <a:lnTo>
                  <a:pt x="126" y="267"/>
                </a:lnTo>
                <a:lnTo>
                  <a:pt x="128" y="263"/>
                </a:lnTo>
                <a:lnTo>
                  <a:pt x="130" y="259"/>
                </a:lnTo>
                <a:lnTo>
                  <a:pt x="132" y="256"/>
                </a:lnTo>
                <a:lnTo>
                  <a:pt x="134" y="253"/>
                </a:lnTo>
                <a:lnTo>
                  <a:pt x="136" y="249"/>
                </a:lnTo>
                <a:lnTo>
                  <a:pt x="138" y="246"/>
                </a:lnTo>
                <a:lnTo>
                  <a:pt x="140" y="244"/>
                </a:lnTo>
                <a:lnTo>
                  <a:pt x="142" y="241"/>
                </a:lnTo>
                <a:lnTo>
                  <a:pt x="144" y="238"/>
                </a:lnTo>
                <a:lnTo>
                  <a:pt x="146" y="236"/>
                </a:lnTo>
                <a:lnTo>
                  <a:pt x="148" y="234"/>
                </a:lnTo>
                <a:lnTo>
                  <a:pt x="150" y="232"/>
                </a:lnTo>
                <a:lnTo>
                  <a:pt x="152" y="230"/>
                </a:lnTo>
                <a:lnTo>
                  <a:pt x="154" y="228"/>
                </a:lnTo>
                <a:lnTo>
                  <a:pt x="156" y="227"/>
                </a:lnTo>
                <a:lnTo>
                  <a:pt x="158" y="225"/>
                </a:lnTo>
                <a:lnTo>
                  <a:pt x="160" y="224"/>
                </a:lnTo>
                <a:lnTo>
                  <a:pt x="162" y="223"/>
                </a:lnTo>
                <a:lnTo>
                  <a:pt x="164" y="222"/>
                </a:lnTo>
                <a:lnTo>
                  <a:pt x="166" y="221"/>
                </a:lnTo>
                <a:lnTo>
                  <a:pt x="168" y="220"/>
                </a:lnTo>
                <a:lnTo>
                  <a:pt x="170" y="220"/>
                </a:lnTo>
                <a:lnTo>
                  <a:pt x="172" y="219"/>
                </a:lnTo>
                <a:lnTo>
                  <a:pt x="174" y="219"/>
                </a:lnTo>
                <a:lnTo>
                  <a:pt x="176" y="219"/>
                </a:lnTo>
                <a:lnTo>
                  <a:pt x="178" y="219"/>
                </a:lnTo>
                <a:lnTo>
                  <a:pt x="180" y="220"/>
                </a:lnTo>
                <a:lnTo>
                  <a:pt x="182" y="220"/>
                </a:lnTo>
                <a:lnTo>
                  <a:pt x="184" y="221"/>
                </a:lnTo>
                <a:lnTo>
                  <a:pt x="186" y="221"/>
                </a:lnTo>
                <a:lnTo>
                  <a:pt x="188" y="222"/>
                </a:lnTo>
                <a:lnTo>
                  <a:pt x="190" y="223"/>
                </a:lnTo>
                <a:lnTo>
                  <a:pt x="192" y="225"/>
                </a:lnTo>
                <a:lnTo>
                  <a:pt x="194" y="226"/>
                </a:lnTo>
                <a:lnTo>
                  <a:pt x="196" y="228"/>
                </a:lnTo>
                <a:lnTo>
                  <a:pt x="198" y="229"/>
                </a:lnTo>
                <a:lnTo>
                  <a:pt x="200" y="231"/>
                </a:lnTo>
                <a:lnTo>
                  <a:pt x="202" y="233"/>
                </a:lnTo>
                <a:lnTo>
                  <a:pt x="204" y="235"/>
                </a:lnTo>
                <a:lnTo>
                  <a:pt x="206" y="238"/>
                </a:lnTo>
                <a:lnTo>
                  <a:pt x="208" y="240"/>
                </a:lnTo>
                <a:lnTo>
                  <a:pt x="210" y="243"/>
                </a:lnTo>
                <a:lnTo>
                  <a:pt x="212" y="245"/>
                </a:lnTo>
                <a:lnTo>
                  <a:pt x="214" y="248"/>
                </a:lnTo>
                <a:lnTo>
                  <a:pt x="216" y="252"/>
                </a:lnTo>
                <a:lnTo>
                  <a:pt x="218" y="255"/>
                </a:lnTo>
                <a:lnTo>
                  <a:pt x="220" y="258"/>
                </a:lnTo>
                <a:lnTo>
                  <a:pt x="222" y="262"/>
                </a:lnTo>
                <a:lnTo>
                  <a:pt x="224" y="265"/>
                </a:lnTo>
                <a:lnTo>
                  <a:pt x="226" y="269"/>
                </a:lnTo>
                <a:lnTo>
                  <a:pt x="228" y="273"/>
                </a:lnTo>
                <a:lnTo>
                  <a:pt x="230" y="278"/>
                </a:lnTo>
                <a:lnTo>
                  <a:pt x="232" y="282"/>
                </a:lnTo>
                <a:lnTo>
                  <a:pt x="234" y="286"/>
                </a:lnTo>
                <a:lnTo>
                  <a:pt x="236" y="291"/>
                </a:lnTo>
                <a:lnTo>
                  <a:pt x="238" y="296"/>
                </a:lnTo>
                <a:lnTo>
                  <a:pt x="240" y="301"/>
                </a:lnTo>
                <a:lnTo>
                  <a:pt x="242" y="306"/>
                </a:lnTo>
                <a:lnTo>
                  <a:pt x="244" y="311"/>
                </a:lnTo>
                <a:lnTo>
                  <a:pt x="246" y="317"/>
                </a:lnTo>
                <a:lnTo>
                  <a:pt x="248" y="322"/>
                </a:lnTo>
                <a:lnTo>
                  <a:pt x="250" y="328"/>
                </a:lnTo>
                <a:lnTo>
                  <a:pt x="252" y="334"/>
                </a:lnTo>
                <a:lnTo>
                  <a:pt x="254" y="340"/>
                </a:lnTo>
                <a:lnTo>
                  <a:pt x="256" y="346"/>
                </a:lnTo>
                <a:lnTo>
                  <a:pt x="258" y="352"/>
                </a:lnTo>
                <a:lnTo>
                  <a:pt x="260" y="359"/>
                </a:lnTo>
                <a:lnTo>
                  <a:pt x="262" y="366"/>
                </a:lnTo>
                <a:lnTo>
                  <a:pt x="264" y="373"/>
                </a:lnTo>
                <a:lnTo>
                  <a:pt x="266" y="380"/>
                </a:lnTo>
                <a:lnTo>
                  <a:pt x="268" y="387"/>
                </a:lnTo>
                <a:lnTo>
                  <a:pt x="270" y="394"/>
                </a:lnTo>
                <a:lnTo>
                  <a:pt x="272" y="401"/>
                </a:lnTo>
                <a:lnTo>
                  <a:pt x="274" y="409"/>
                </a:lnTo>
                <a:lnTo>
                  <a:pt x="276" y="417"/>
                </a:lnTo>
                <a:lnTo>
                  <a:pt x="278" y="423"/>
                </a:lnTo>
                <a:lnTo>
                  <a:pt x="280" y="415"/>
                </a:lnTo>
                <a:lnTo>
                  <a:pt x="282" y="407"/>
                </a:lnTo>
                <a:lnTo>
                  <a:pt x="284" y="399"/>
                </a:lnTo>
                <a:lnTo>
                  <a:pt x="286" y="390"/>
                </a:lnTo>
                <a:lnTo>
                  <a:pt x="288" y="381"/>
                </a:lnTo>
                <a:lnTo>
                  <a:pt x="290" y="373"/>
                </a:lnTo>
                <a:lnTo>
                  <a:pt x="292" y="364"/>
                </a:lnTo>
                <a:lnTo>
                  <a:pt x="294" y="354"/>
                </a:lnTo>
                <a:lnTo>
                  <a:pt x="296" y="345"/>
                </a:lnTo>
                <a:lnTo>
                  <a:pt x="298" y="336"/>
                </a:lnTo>
                <a:lnTo>
                  <a:pt x="300" y="326"/>
                </a:lnTo>
                <a:lnTo>
                  <a:pt x="302" y="316"/>
                </a:lnTo>
                <a:lnTo>
                  <a:pt x="304" y="306"/>
                </a:lnTo>
                <a:lnTo>
                  <a:pt x="306" y="296"/>
                </a:lnTo>
                <a:lnTo>
                  <a:pt x="308" y="286"/>
                </a:lnTo>
                <a:lnTo>
                  <a:pt x="310" y="275"/>
                </a:lnTo>
                <a:lnTo>
                  <a:pt x="312" y="265"/>
                </a:lnTo>
                <a:lnTo>
                  <a:pt x="314" y="254"/>
                </a:lnTo>
                <a:lnTo>
                  <a:pt x="316" y="243"/>
                </a:lnTo>
                <a:lnTo>
                  <a:pt x="318" y="232"/>
                </a:lnTo>
                <a:lnTo>
                  <a:pt x="320" y="221"/>
                </a:lnTo>
                <a:lnTo>
                  <a:pt x="322" y="210"/>
                </a:lnTo>
                <a:lnTo>
                  <a:pt x="324" y="198"/>
                </a:lnTo>
                <a:lnTo>
                  <a:pt x="326" y="186"/>
                </a:lnTo>
                <a:lnTo>
                  <a:pt x="328" y="175"/>
                </a:lnTo>
                <a:lnTo>
                  <a:pt x="330" y="163"/>
                </a:lnTo>
                <a:lnTo>
                  <a:pt x="332" y="150"/>
                </a:lnTo>
                <a:lnTo>
                  <a:pt x="334" y="138"/>
                </a:lnTo>
                <a:lnTo>
                  <a:pt x="336" y="126"/>
                </a:lnTo>
                <a:lnTo>
                  <a:pt x="338" y="113"/>
                </a:lnTo>
                <a:lnTo>
                  <a:pt x="340" y="100"/>
                </a:lnTo>
                <a:lnTo>
                  <a:pt x="342" y="87"/>
                </a:lnTo>
                <a:lnTo>
                  <a:pt x="344" y="74"/>
                </a:lnTo>
                <a:lnTo>
                  <a:pt x="346" y="61"/>
                </a:lnTo>
                <a:lnTo>
                  <a:pt x="348" y="48"/>
                </a:lnTo>
                <a:lnTo>
                  <a:pt x="350" y="34"/>
                </a:lnTo>
                <a:lnTo>
                  <a:pt x="352" y="20"/>
                </a:lnTo>
                <a:lnTo>
                  <a:pt x="354" y="7"/>
                </a:lnTo>
                <a:lnTo>
                  <a:pt x="355" y="0"/>
                </a:lnTo>
              </a:path>
            </a:pathLst>
          </a:custGeom>
          <a:noFill/>
          <a:ln w="317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7" name="Oval 216"/>
          <p:cNvSpPr/>
          <p:nvPr/>
        </p:nvSpPr>
        <p:spPr>
          <a:xfrm>
            <a:off x="4084320" y="510540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8" name="Oval 217"/>
          <p:cNvSpPr/>
          <p:nvPr/>
        </p:nvSpPr>
        <p:spPr>
          <a:xfrm>
            <a:off x="3505200" y="376428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9" name="Oval 218"/>
          <p:cNvSpPr/>
          <p:nvPr/>
        </p:nvSpPr>
        <p:spPr>
          <a:xfrm>
            <a:off x="4663440" y="376428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37081" name="Object 217"/>
          <p:cNvGraphicFramePr>
            <a:graphicFrameLocks noChangeAspect="1"/>
          </p:cNvGraphicFramePr>
          <p:nvPr/>
        </p:nvGraphicFramePr>
        <p:xfrm>
          <a:off x="6577965" y="1099820"/>
          <a:ext cx="1943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1942920" imgH="431640" progId="Equation.DSMT4">
                  <p:embed/>
                </p:oleObj>
              </mc:Choice>
              <mc:Fallback>
                <p:oleObj name="Equation" r:id="rId6" imgW="1942920" imgH="431640" progId="Equation.DSMT4">
                  <p:embed/>
                  <p:pic>
                    <p:nvPicPr>
                      <p:cNvPr id="37081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7965" y="1099820"/>
                        <a:ext cx="1943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082" name="Object 218"/>
          <p:cNvGraphicFramePr>
            <a:graphicFrameLocks noChangeAspect="1"/>
          </p:cNvGraphicFramePr>
          <p:nvPr/>
        </p:nvGraphicFramePr>
        <p:xfrm>
          <a:off x="6591935" y="1629410"/>
          <a:ext cx="304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3047760" imgH="444240" progId="Equation.DSMT4">
                  <p:embed/>
                </p:oleObj>
              </mc:Choice>
              <mc:Fallback>
                <p:oleObj name="Equation" r:id="rId8" imgW="3047760" imgH="444240" progId="Equation.DSMT4">
                  <p:embed/>
                  <p:pic>
                    <p:nvPicPr>
                      <p:cNvPr id="37082" name="Object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935" y="1629410"/>
                        <a:ext cx="3048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" name="Object 222"/>
          <p:cNvGraphicFramePr>
            <a:graphicFrameLocks noChangeAspect="1"/>
          </p:cNvGraphicFramePr>
          <p:nvPr/>
        </p:nvGraphicFramePr>
        <p:xfrm>
          <a:off x="8738870" y="1711008"/>
          <a:ext cx="419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419040" imgH="368280" progId="Equation.DSMT4">
                  <p:embed/>
                </p:oleObj>
              </mc:Choice>
              <mc:Fallback>
                <p:oleObj name="Equation" r:id="rId10" imgW="419040" imgH="368280" progId="Equation.DSMT4">
                  <p:embed/>
                  <p:pic>
                    <p:nvPicPr>
                      <p:cNvPr id="223" name="Object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8870" y="1711008"/>
                        <a:ext cx="419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084" name="Object 220"/>
          <p:cNvGraphicFramePr>
            <a:graphicFrameLocks noChangeAspect="1"/>
          </p:cNvGraphicFramePr>
          <p:nvPr/>
        </p:nvGraphicFramePr>
        <p:xfrm>
          <a:off x="8157845" y="1629410"/>
          <a:ext cx="520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520560" imgH="444240" progId="Equation.DSMT4">
                  <p:embed/>
                </p:oleObj>
              </mc:Choice>
              <mc:Fallback>
                <p:oleObj name="Equation" r:id="rId12" imgW="520560" imgH="444240" progId="Equation.DSMT4">
                  <p:embed/>
                  <p:pic>
                    <p:nvPicPr>
                      <p:cNvPr id="37084" name="Object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7845" y="1629410"/>
                        <a:ext cx="520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085" name="Object 221"/>
          <p:cNvGraphicFramePr>
            <a:graphicFrameLocks noChangeAspect="1"/>
          </p:cNvGraphicFramePr>
          <p:nvPr/>
        </p:nvGraphicFramePr>
        <p:xfrm>
          <a:off x="6588558" y="2805998"/>
          <a:ext cx="2019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2019240" imgH="533160" progId="Equation.DSMT4">
                  <p:embed/>
                </p:oleObj>
              </mc:Choice>
              <mc:Fallback>
                <p:oleObj name="Equation" r:id="rId14" imgW="2019240" imgH="533160" progId="Equation.DSMT4">
                  <p:embed/>
                  <p:pic>
                    <p:nvPicPr>
                      <p:cNvPr id="37085" name="Object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558" y="2805998"/>
                        <a:ext cx="2019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086" name="Object 222"/>
          <p:cNvGraphicFramePr>
            <a:graphicFrameLocks noChangeAspect="1"/>
          </p:cNvGraphicFramePr>
          <p:nvPr/>
        </p:nvGraphicFramePr>
        <p:xfrm>
          <a:off x="6588605" y="2186623"/>
          <a:ext cx="3238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3238200" imgH="545760" progId="Equation.DSMT4">
                  <p:embed/>
                </p:oleObj>
              </mc:Choice>
              <mc:Fallback>
                <p:oleObj name="Equation" r:id="rId16" imgW="3238200" imgH="545760" progId="Equation.DSMT4">
                  <p:embed/>
                  <p:pic>
                    <p:nvPicPr>
                      <p:cNvPr id="37086" name="Object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605" y="2186623"/>
                        <a:ext cx="3238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" name="Oval 119"/>
          <p:cNvSpPr/>
          <p:nvPr/>
        </p:nvSpPr>
        <p:spPr>
          <a:xfrm>
            <a:off x="4361411" y="4759036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1" name="Oval 120"/>
          <p:cNvSpPr/>
          <p:nvPr/>
        </p:nvSpPr>
        <p:spPr>
          <a:xfrm>
            <a:off x="3793375" y="4759037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2" name="Oval 121"/>
          <p:cNvSpPr/>
          <p:nvPr/>
        </p:nvSpPr>
        <p:spPr>
          <a:xfrm>
            <a:off x="4084320" y="2445329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3" name="Oval 122"/>
          <p:cNvSpPr/>
          <p:nvPr/>
        </p:nvSpPr>
        <p:spPr>
          <a:xfrm>
            <a:off x="4361411" y="2777837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4" name="Oval 123"/>
          <p:cNvSpPr/>
          <p:nvPr/>
        </p:nvSpPr>
        <p:spPr>
          <a:xfrm>
            <a:off x="3793374" y="2777838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5" name="TextBox 124"/>
          <p:cNvSpPr txBox="1">
            <a:spLocks noChangeArrowheads="1"/>
          </p:cNvSpPr>
          <p:nvPr/>
        </p:nvSpPr>
        <p:spPr bwMode="auto">
          <a:xfrm>
            <a:off x="6405245" y="358458"/>
            <a:ext cx="39148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Change the equation vertex form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so it’s easier to graph</a:t>
            </a:r>
          </a:p>
        </p:txBody>
      </p:sp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6466206" y="3345498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X: Intercept: </a:t>
            </a:r>
          </a:p>
        </p:txBody>
      </p:sp>
      <p:graphicFrame>
        <p:nvGraphicFramePr>
          <p:cNvPr id="127" name="Object 217"/>
          <p:cNvGraphicFramePr>
            <a:graphicFrameLocks noChangeAspect="1"/>
          </p:cNvGraphicFramePr>
          <p:nvPr/>
        </p:nvGraphicFramePr>
        <p:xfrm>
          <a:off x="6541770" y="3753168"/>
          <a:ext cx="1955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1955520" imgH="368280" progId="Equation.DSMT4">
                  <p:embed/>
                </p:oleObj>
              </mc:Choice>
              <mc:Fallback>
                <p:oleObj name="Equation" r:id="rId18" imgW="1955520" imgH="368280" progId="Equation.DSMT4">
                  <p:embed/>
                  <p:pic>
                    <p:nvPicPr>
                      <p:cNvPr id="127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770" y="3753168"/>
                        <a:ext cx="1955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217"/>
          <p:cNvGraphicFramePr>
            <a:graphicFrameLocks noChangeAspect="1"/>
          </p:cNvGraphicFramePr>
          <p:nvPr/>
        </p:nvGraphicFramePr>
        <p:xfrm>
          <a:off x="6541135" y="422021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2311200" imgH="444240" progId="Equation.DSMT4">
                  <p:embed/>
                </p:oleObj>
              </mc:Choice>
              <mc:Fallback>
                <p:oleObj name="Equation" r:id="rId20" imgW="2311200" imgH="444240" progId="Equation.DSMT4">
                  <p:embed/>
                  <p:pic>
                    <p:nvPicPr>
                      <p:cNvPr id="128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135" y="4220210"/>
                        <a:ext cx="2311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217"/>
          <p:cNvGraphicFramePr>
            <a:graphicFrameLocks noChangeAspect="1"/>
          </p:cNvGraphicFramePr>
          <p:nvPr/>
        </p:nvGraphicFramePr>
        <p:xfrm>
          <a:off x="8210233" y="3330893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1714320" imgH="444240" progId="Equation.DSMT4">
                  <p:embed/>
                </p:oleObj>
              </mc:Choice>
              <mc:Fallback>
                <p:oleObj name="Equation" r:id="rId22" imgW="1714320" imgH="444240" progId="Equation.DSMT4">
                  <p:embed/>
                  <p:pic>
                    <p:nvPicPr>
                      <p:cNvPr id="129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0233" y="3330893"/>
                        <a:ext cx="1714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" name="TextBox 129"/>
          <p:cNvSpPr txBox="1">
            <a:spLocks noChangeArrowheads="1"/>
          </p:cNvSpPr>
          <p:nvPr/>
        </p:nvSpPr>
        <p:spPr bwMode="auto">
          <a:xfrm>
            <a:off x="6527166" y="5189538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Y: Intercept: </a:t>
            </a:r>
          </a:p>
        </p:txBody>
      </p:sp>
      <p:graphicFrame>
        <p:nvGraphicFramePr>
          <p:cNvPr id="131" name="Object 130"/>
          <p:cNvGraphicFramePr>
            <a:graphicFrameLocks noChangeAspect="1"/>
          </p:cNvGraphicFramePr>
          <p:nvPr/>
        </p:nvGraphicFramePr>
        <p:xfrm>
          <a:off x="6454458" y="5586118"/>
          <a:ext cx="2278062" cy="604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2489040" imgH="660240" progId="Equation.DSMT4">
                  <p:embed/>
                </p:oleObj>
              </mc:Choice>
              <mc:Fallback>
                <p:oleObj name="Equation" r:id="rId24" imgW="2489040" imgH="660240" progId="Equation.DSMT4">
                  <p:embed/>
                  <p:pic>
                    <p:nvPicPr>
                      <p:cNvPr id="131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4458" y="5586118"/>
                        <a:ext cx="2278062" cy="6043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131"/>
          <p:cNvGraphicFramePr>
            <a:graphicFrameLocks noChangeAspect="1"/>
          </p:cNvGraphicFramePr>
          <p:nvPr/>
        </p:nvGraphicFramePr>
        <p:xfrm>
          <a:off x="6489066" y="6223000"/>
          <a:ext cx="1938655" cy="55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5" imgW="2298600" imgH="660240" progId="Equation.DSMT4">
                  <p:embed/>
                </p:oleObj>
              </mc:Choice>
              <mc:Fallback>
                <p:oleObj name="Equation" r:id="rId25" imgW="2298600" imgH="660240" progId="Equation.DSMT4">
                  <p:embed/>
                  <p:pic>
                    <p:nvPicPr>
                      <p:cNvPr id="132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066" y="6223000"/>
                        <a:ext cx="1938655" cy="55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132"/>
          <p:cNvGraphicFramePr>
            <a:graphicFrameLocks noChangeAspect="1"/>
          </p:cNvGraphicFramePr>
          <p:nvPr/>
        </p:nvGraphicFramePr>
        <p:xfrm>
          <a:off x="8656003" y="6316980"/>
          <a:ext cx="533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7" imgW="533160" imgH="342720" progId="Equation.DSMT4">
                  <p:embed/>
                </p:oleObj>
              </mc:Choice>
              <mc:Fallback>
                <p:oleObj name="Equation" r:id="rId27" imgW="533160" imgH="342720" progId="Equation.DSMT4">
                  <p:embed/>
                  <p:pic>
                    <p:nvPicPr>
                      <p:cNvPr id="133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6003" y="6316980"/>
                        <a:ext cx="533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217"/>
          <p:cNvGraphicFramePr>
            <a:graphicFrameLocks noChangeAspect="1"/>
          </p:cNvGraphicFramePr>
          <p:nvPr/>
        </p:nvGraphicFramePr>
        <p:xfrm>
          <a:off x="8194358" y="5110362"/>
          <a:ext cx="888682" cy="555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29" imgW="711000" imgH="444240" progId="Equation.DSMT4">
                  <p:embed/>
                </p:oleObj>
              </mc:Choice>
              <mc:Fallback>
                <p:oleObj name="Equation" r:id="rId29" imgW="711000" imgH="444240" progId="Equation.DSMT4">
                  <p:embed/>
                  <p:pic>
                    <p:nvPicPr>
                      <p:cNvPr id="134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4358" y="5110362"/>
                        <a:ext cx="888682" cy="5554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217"/>
          <p:cNvGraphicFramePr>
            <a:graphicFrameLocks noChangeAspect="1"/>
          </p:cNvGraphicFramePr>
          <p:nvPr/>
        </p:nvGraphicFramePr>
        <p:xfrm>
          <a:off x="6532880" y="470725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1" imgW="1320480" imgH="291960" progId="Equation.DSMT4">
                  <p:embed/>
                </p:oleObj>
              </mc:Choice>
              <mc:Fallback>
                <p:oleObj name="Equation" r:id="rId31" imgW="1320480" imgH="291960" progId="Equation.DSMT4">
                  <p:embed/>
                  <p:pic>
                    <p:nvPicPr>
                      <p:cNvPr id="135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880" y="4707255"/>
                        <a:ext cx="1320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Rectangle 135"/>
          <p:cNvSpPr/>
          <p:nvPr/>
        </p:nvSpPr>
        <p:spPr>
          <a:xfrm>
            <a:off x="6400800" y="335280"/>
            <a:ext cx="4267200" cy="301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6768782" y="480378"/>
            <a:ext cx="11400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Domain:</a:t>
            </a:r>
          </a:p>
        </p:txBody>
      </p:sp>
      <p:graphicFrame>
        <p:nvGraphicFramePr>
          <p:cNvPr id="139" name="Object 9"/>
          <p:cNvGraphicFramePr>
            <a:graphicFrameLocks noChangeAspect="1"/>
          </p:cNvGraphicFramePr>
          <p:nvPr/>
        </p:nvGraphicFramePr>
        <p:xfrm>
          <a:off x="7864476" y="532448"/>
          <a:ext cx="7318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3" imgW="419040" imgH="177480" progId="Equation.DSMT4">
                  <p:embed/>
                </p:oleObj>
              </mc:Choice>
              <mc:Fallback>
                <p:oleObj name="Equation" r:id="rId33" imgW="419040" imgH="177480" progId="Equation.DSMT4">
                  <p:embed/>
                  <p:pic>
                    <p:nvPicPr>
                      <p:cNvPr id="13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4476" y="532448"/>
                        <a:ext cx="7318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" name="TextBox 139"/>
          <p:cNvSpPr txBox="1">
            <a:spLocks noChangeArrowheads="1"/>
          </p:cNvSpPr>
          <p:nvPr/>
        </p:nvSpPr>
        <p:spPr bwMode="auto">
          <a:xfrm>
            <a:off x="6799263" y="876618"/>
            <a:ext cx="101181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Range:</a:t>
            </a:r>
          </a:p>
        </p:txBody>
      </p:sp>
      <p:graphicFrame>
        <p:nvGraphicFramePr>
          <p:cNvPr id="141" name="Object 9"/>
          <p:cNvGraphicFramePr>
            <a:graphicFrameLocks noChangeAspect="1"/>
          </p:cNvGraphicFramePr>
          <p:nvPr/>
        </p:nvGraphicFramePr>
        <p:xfrm>
          <a:off x="7915593" y="906146"/>
          <a:ext cx="6889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5" imgW="393480" imgH="203040" progId="Equation.DSMT4">
                  <p:embed/>
                </p:oleObj>
              </mc:Choice>
              <mc:Fallback>
                <p:oleObj name="Equation" r:id="rId35" imgW="393480" imgH="203040" progId="Equation.DSMT4">
                  <p:embed/>
                  <p:pic>
                    <p:nvPicPr>
                      <p:cNvPr id="1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5593" y="906146"/>
                        <a:ext cx="6889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616405"/>
              </p:ext>
            </p:extLst>
          </p:nvPr>
        </p:nvGraphicFramePr>
        <p:xfrm>
          <a:off x="6290971" y="1671242"/>
          <a:ext cx="5143500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7" imgW="2946240" imgH="533160" progId="Equation.DSMT4">
                  <p:embed/>
                </p:oleObj>
              </mc:Choice>
              <mc:Fallback>
                <p:oleObj name="Equation" r:id="rId37" imgW="2946240" imgH="533160" progId="Equation.DSMT4">
                  <p:embed/>
                  <p:pic>
                    <p:nvPicPr>
                      <p:cNvPr id="8091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0971" y="1671242"/>
                        <a:ext cx="5143500" cy="9318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6">
            <a:extLst>
              <a:ext uri="{FF2B5EF4-FFF2-40B4-BE49-F238E27FC236}">
                <a16:creationId xmlns:a16="http://schemas.microsoft.com/office/drawing/2014/main" id="{9422EFAE-7F4A-7DED-D860-48558D3955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722089"/>
              </p:ext>
            </p:extLst>
          </p:nvPr>
        </p:nvGraphicFramePr>
        <p:xfrm>
          <a:off x="7070039" y="1718722"/>
          <a:ext cx="13081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9" imgW="749160" imgH="215640" progId="Equation.DSMT4">
                  <p:embed/>
                </p:oleObj>
              </mc:Choice>
              <mc:Fallback>
                <p:oleObj name="Equation" r:id="rId39" imgW="749160" imgH="215640" progId="Equation.DSMT4">
                  <p:embed/>
                  <p:pic>
                    <p:nvPicPr>
                      <p:cNvPr id="142" name="Object 6">
                        <a:extLst>
                          <a:ext uri="{FF2B5EF4-FFF2-40B4-BE49-F238E27FC236}">
                            <a16:creationId xmlns:a16="http://schemas.microsoft.com/office/drawing/2014/main" id="{9422EFAE-7F4A-7DED-D860-48558D3955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039" y="1718722"/>
                        <a:ext cx="1308100" cy="3762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6">
            <a:extLst>
              <a:ext uri="{FF2B5EF4-FFF2-40B4-BE49-F238E27FC236}">
                <a16:creationId xmlns:a16="http://schemas.microsoft.com/office/drawing/2014/main" id="{41F26138-DF75-11E1-31A9-7C6CB587D1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103930"/>
              </p:ext>
            </p:extLst>
          </p:nvPr>
        </p:nvGraphicFramePr>
        <p:xfrm>
          <a:off x="7042785" y="2146551"/>
          <a:ext cx="13081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41" imgW="749160" imgH="215640" progId="Equation.DSMT4">
                  <p:embed/>
                </p:oleObj>
              </mc:Choice>
              <mc:Fallback>
                <p:oleObj name="Equation" r:id="rId41" imgW="749160" imgH="215640" progId="Equation.DSMT4">
                  <p:embed/>
                  <p:pic>
                    <p:nvPicPr>
                      <p:cNvPr id="144" name="Object 6">
                        <a:extLst>
                          <a:ext uri="{FF2B5EF4-FFF2-40B4-BE49-F238E27FC236}">
                            <a16:creationId xmlns:a16="http://schemas.microsoft.com/office/drawing/2014/main" id="{41F26138-DF75-11E1-31A9-7C6CB587D1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2785" y="2146551"/>
                        <a:ext cx="1308100" cy="3762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6">
            <a:extLst>
              <a:ext uri="{FF2B5EF4-FFF2-40B4-BE49-F238E27FC236}">
                <a16:creationId xmlns:a16="http://schemas.microsoft.com/office/drawing/2014/main" id="{55317469-30E9-6D9E-89F1-086F68B72C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845940"/>
              </p:ext>
            </p:extLst>
          </p:nvPr>
        </p:nvGraphicFramePr>
        <p:xfrm>
          <a:off x="6957797" y="2103790"/>
          <a:ext cx="170656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42" imgW="977760" imgH="304560" progId="Equation.DSMT4">
                  <p:embed/>
                </p:oleObj>
              </mc:Choice>
              <mc:Fallback>
                <p:oleObj name="Equation" r:id="rId42" imgW="977760" imgH="304560" progId="Equation.DSMT4">
                  <p:embed/>
                  <p:pic>
                    <p:nvPicPr>
                      <p:cNvPr id="145" name="Object 6">
                        <a:extLst>
                          <a:ext uri="{FF2B5EF4-FFF2-40B4-BE49-F238E27FC236}">
                            <a16:creationId xmlns:a16="http://schemas.microsoft.com/office/drawing/2014/main" id="{55317469-30E9-6D9E-89F1-086F68B72C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7797" y="2103790"/>
                        <a:ext cx="1706562" cy="5318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37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37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3000"/>
                                        <p:tgtEl>
                                          <p:spTgt spid="37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80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77" grpId="0" animBg="1"/>
      <p:bldP spid="37077" grpId="1" animBg="1"/>
      <p:bldP spid="37079" grpId="0" animBg="1"/>
      <p:bldP spid="217" grpId="0" animBg="1"/>
      <p:bldP spid="217" grpId="1" animBg="1"/>
      <p:bldP spid="218" grpId="0" animBg="1"/>
      <p:bldP spid="2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/>
      <p:bldP spid="126" grpId="0"/>
      <p:bldP spid="130" grpId="0"/>
      <p:bldP spid="136" grpId="0" animBg="1"/>
      <p:bldP spid="138" grpId="0"/>
      <p:bldP spid="1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1"/>
          <p:cNvGrpSpPr/>
          <p:nvPr/>
        </p:nvGrpSpPr>
        <p:grpSpPr>
          <a:xfrm>
            <a:off x="1804489" y="1065123"/>
            <a:ext cx="4022725" cy="4906962"/>
            <a:chOff x="1240608" y="1156563"/>
            <a:chExt cx="4022725" cy="4906962"/>
          </a:xfrm>
        </p:grpSpPr>
        <p:sp>
          <p:nvSpPr>
            <p:cNvPr id="35845" name="AutoShape 5"/>
            <p:cNvSpPr>
              <a:spLocks noChangeAspect="1" noChangeArrowheads="1" noTextEdit="1"/>
            </p:cNvSpPr>
            <p:nvPr/>
          </p:nvSpPr>
          <p:spPr bwMode="auto">
            <a:xfrm>
              <a:off x="1240608" y="1164500"/>
              <a:ext cx="4022725" cy="4899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47" name="Rectangle 7"/>
            <p:cNvSpPr>
              <a:spLocks noChangeArrowheads="1"/>
            </p:cNvSpPr>
            <p:nvPr/>
          </p:nvSpPr>
          <p:spPr bwMode="auto">
            <a:xfrm>
              <a:off x="1243783" y="1172438"/>
              <a:ext cx="4016375" cy="488315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48" name="Line 8"/>
            <p:cNvSpPr>
              <a:spLocks noChangeShapeType="1"/>
            </p:cNvSpPr>
            <p:nvPr/>
          </p:nvSpPr>
          <p:spPr bwMode="auto">
            <a:xfrm flipV="1">
              <a:off x="149619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49" name="Line 9"/>
            <p:cNvSpPr>
              <a:spLocks noChangeShapeType="1"/>
            </p:cNvSpPr>
            <p:nvPr/>
          </p:nvSpPr>
          <p:spPr bwMode="auto">
            <a:xfrm flipV="1">
              <a:off x="1499371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0" name="Line 10"/>
            <p:cNvSpPr>
              <a:spLocks noChangeShapeType="1"/>
            </p:cNvSpPr>
            <p:nvPr/>
          </p:nvSpPr>
          <p:spPr bwMode="auto">
            <a:xfrm flipV="1">
              <a:off x="1747021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1" name="Line 11"/>
            <p:cNvSpPr>
              <a:spLocks noChangeShapeType="1"/>
            </p:cNvSpPr>
            <p:nvPr/>
          </p:nvSpPr>
          <p:spPr bwMode="auto">
            <a:xfrm flipV="1">
              <a:off x="175178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2" name="Line 12"/>
            <p:cNvSpPr>
              <a:spLocks noChangeShapeType="1"/>
            </p:cNvSpPr>
            <p:nvPr/>
          </p:nvSpPr>
          <p:spPr bwMode="auto">
            <a:xfrm flipV="1">
              <a:off x="1994671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3" name="Line 13"/>
            <p:cNvSpPr>
              <a:spLocks noChangeShapeType="1"/>
            </p:cNvSpPr>
            <p:nvPr/>
          </p:nvSpPr>
          <p:spPr bwMode="auto">
            <a:xfrm flipV="1">
              <a:off x="199943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4" name="Line 14"/>
            <p:cNvSpPr>
              <a:spLocks noChangeShapeType="1"/>
            </p:cNvSpPr>
            <p:nvPr/>
          </p:nvSpPr>
          <p:spPr bwMode="auto">
            <a:xfrm flipV="1">
              <a:off x="224708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5" name="Line 15"/>
            <p:cNvSpPr>
              <a:spLocks noChangeShapeType="1"/>
            </p:cNvSpPr>
            <p:nvPr/>
          </p:nvSpPr>
          <p:spPr bwMode="auto">
            <a:xfrm flipV="1">
              <a:off x="225025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6" name="Line 16"/>
            <p:cNvSpPr>
              <a:spLocks noChangeShapeType="1"/>
            </p:cNvSpPr>
            <p:nvPr/>
          </p:nvSpPr>
          <p:spPr bwMode="auto">
            <a:xfrm flipV="1">
              <a:off x="249790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7" name="Line 17"/>
            <p:cNvSpPr>
              <a:spLocks noChangeShapeType="1"/>
            </p:cNvSpPr>
            <p:nvPr/>
          </p:nvSpPr>
          <p:spPr bwMode="auto">
            <a:xfrm flipV="1">
              <a:off x="250108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8" name="Line 18"/>
            <p:cNvSpPr>
              <a:spLocks noChangeShapeType="1"/>
            </p:cNvSpPr>
            <p:nvPr/>
          </p:nvSpPr>
          <p:spPr bwMode="auto">
            <a:xfrm flipV="1">
              <a:off x="274873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59" name="Line 19"/>
            <p:cNvSpPr>
              <a:spLocks noChangeShapeType="1"/>
            </p:cNvSpPr>
            <p:nvPr/>
          </p:nvSpPr>
          <p:spPr bwMode="auto">
            <a:xfrm flipV="1">
              <a:off x="275349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0" name="Line 20"/>
            <p:cNvSpPr>
              <a:spLocks noChangeShapeType="1"/>
            </p:cNvSpPr>
            <p:nvPr/>
          </p:nvSpPr>
          <p:spPr bwMode="auto">
            <a:xfrm flipV="1">
              <a:off x="299638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1" name="Line 21"/>
            <p:cNvSpPr>
              <a:spLocks noChangeShapeType="1"/>
            </p:cNvSpPr>
            <p:nvPr/>
          </p:nvSpPr>
          <p:spPr bwMode="auto">
            <a:xfrm flipV="1">
              <a:off x="300114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2" name="Line 22"/>
            <p:cNvSpPr>
              <a:spLocks noChangeShapeType="1"/>
            </p:cNvSpPr>
            <p:nvPr/>
          </p:nvSpPr>
          <p:spPr bwMode="auto">
            <a:xfrm flipV="1">
              <a:off x="3499621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3" name="Line 23"/>
            <p:cNvSpPr>
              <a:spLocks noChangeShapeType="1"/>
            </p:cNvSpPr>
            <p:nvPr/>
          </p:nvSpPr>
          <p:spPr bwMode="auto">
            <a:xfrm flipV="1">
              <a:off x="350279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4" name="Line 24"/>
            <p:cNvSpPr>
              <a:spLocks noChangeShapeType="1"/>
            </p:cNvSpPr>
            <p:nvPr/>
          </p:nvSpPr>
          <p:spPr bwMode="auto">
            <a:xfrm flipV="1">
              <a:off x="375044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5" name="Line 25"/>
            <p:cNvSpPr>
              <a:spLocks noChangeShapeType="1"/>
            </p:cNvSpPr>
            <p:nvPr/>
          </p:nvSpPr>
          <p:spPr bwMode="auto">
            <a:xfrm flipV="1">
              <a:off x="375520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6" name="Line 26"/>
            <p:cNvSpPr>
              <a:spLocks noChangeShapeType="1"/>
            </p:cNvSpPr>
            <p:nvPr/>
          </p:nvSpPr>
          <p:spPr bwMode="auto">
            <a:xfrm flipV="1">
              <a:off x="399809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7" name="Line 27"/>
            <p:cNvSpPr>
              <a:spLocks noChangeShapeType="1"/>
            </p:cNvSpPr>
            <p:nvPr/>
          </p:nvSpPr>
          <p:spPr bwMode="auto">
            <a:xfrm flipV="1">
              <a:off x="400285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8" name="Line 28"/>
            <p:cNvSpPr>
              <a:spLocks noChangeShapeType="1"/>
            </p:cNvSpPr>
            <p:nvPr/>
          </p:nvSpPr>
          <p:spPr bwMode="auto">
            <a:xfrm flipV="1">
              <a:off x="425050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69" name="Line 29"/>
            <p:cNvSpPr>
              <a:spLocks noChangeShapeType="1"/>
            </p:cNvSpPr>
            <p:nvPr/>
          </p:nvSpPr>
          <p:spPr bwMode="auto">
            <a:xfrm flipV="1">
              <a:off x="425368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0" name="Line 30"/>
            <p:cNvSpPr>
              <a:spLocks noChangeShapeType="1"/>
            </p:cNvSpPr>
            <p:nvPr/>
          </p:nvSpPr>
          <p:spPr bwMode="auto">
            <a:xfrm flipV="1">
              <a:off x="450133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1" name="Line 31"/>
            <p:cNvSpPr>
              <a:spLocks noChangeShapeType="1"/>
            </p:cNvSpPr>
            <p:nvPr/>
          </p:nvSpPr>
          <p:spPr bwMode="auto">
            <a:xfrm flipV="1">
              <a:off x="450450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2" name="Line 32"/>
            <p:cNvSpPr>
              <a:spLocks noChangeShapeType="1"/>
            </p:cNvSpPr>
            <p:nvPr/>
          </p:nvSpPr>
          <p:spPr bwMode="auto">
            <a:xfrm flipV="1">
              <a:off x="475215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3" name="Line 33"/>
            <p:cNvSpPr>
              <a:spLocks noChangeShapeType="1"/>
            </p:cNvSpPr>
            <p:nvPr/>
          </p:nvSpPr>
          <p:spPr bwMode="auto">
            <a:xfrm flipV="1">
              <a:off x="4756921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4" name="Line 34"/>
            <p:cNvSpPr>
              <a:spLocks noChangeShapeType="1"/>
            </p:cNvSpPr>
            <p:nvPr/>
          </p:nvSpPr>
          <p:spPr bwMode="auto">
            <a:xfrm flipV="1">
              <a:off x="4999808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5" name="Line 35"/>
            <p:cNvSpPr>
              <a:spLocks noChangeShapeType="1"/>
            </p:cNvSpPr>
            <p:nvPr/>
          </p:nvSpPr>
          <p:spPr bwMode="auto">
            <a:xfrm flipV="1">
              <a:off x="5004571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6" name="Line 36"/>
            <p:cNvSpPr>
              <a:spLocks noChangeShapeType="1"/>
            </p:cNvSpPr>
            <p:nvPr/>
          </p:nvSpPr>
          <p:spPr bwMode="auto">
            <a:xfrm>
              <a:off x="1248546" y="598891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7" name="Line 37"/>
            <p:cNvSpPr>
              <a:spLocks noChangeShapeType="1"/>
            </p:cNvSpPr>
            <p:nvPr/>
          </p:nvSpPr>
          <p:spPr bwMode="auto">
            <a:xfrm>
              <a:off x="1248546" y="599685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8" name="Line 38"/>
            <p:cNvSpPr>
              <a:spLocks noChangeShapeType="1"/>
            </p:cNvSpPr>
            <p:nvPr/>
          </p:nvSpPr>
          <p:spPr bwMode="auto">
            <a:xfrm>
              <a:off x="1248546" y="569205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79" name="Line 39"/>
            <p:cNvSpPr>
              <a:spLocks noChangeShapeType="1"/>
            </p:cNvSpPr>
            <p:nvPr/>
          </p:nvSpPr>
          <p:spPr bwMode="auto">
            <a:xfrm>
              <a:off x="1248546" y="569998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0" name="Line 40"/>
            <p:cNvSpPr>
              <a:spLocks noChangeShapeType="1"/>
            </p:cNvSpPr>
            <p:nvPr/>
          </p:nvSpPr>
          <p:spPr bwMode="auto">
            <a:xfrm>
              <a:off x="1248546" y="539518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1" name="Line 41"/>
            <p:cNvSpPr>
              <a:spLocks noChangeShapeType="1"/>
            </p:cNvSpPr>
            <p:nvPr/>
          </p:nvSpPr>
          <p:spPr bwMode="auto">
            <a:xfrm>
              <a:off x="1248546" y="5403125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2" name="Line 42"/>
            <p:cNvSpPr>
              <a:spLocks noChangeShapeType="1"/>
            </p:cNvSpPr>
            <p:nvPr/>
          </p:nvSpPr>
          <p:spPr bwMode="auto">
            <a:xfrm>
              <a:off x="1248546" y="509038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3" name="Line 43"/>
            <p:cNvSpPr>
              <a:spLocks noChangeShapeType="1"/>
            </p:cNvSpPr>
            <p:nvPr/>
          </p:nvSpPr>
          <p:spPr bwMode="auto">
            <a:xfrm>
              <a:off x="1248546" y="5098325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4" name="Line 44"/>
            <p:cNvSpPr>
              <a:spLocks noChangeShapeType="1"/>
            </p:cNvSpPr>
            <p:nvPr/>
          </p:nvSpPr>
          <p:spPr bwMode="auto">
            <a:xfrm>
              <a:off x="1248546" y="4793525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5" name="Line 45"/>
            <p:cNvSpPr>
              <a:spLocks noChangeShapeType="1"/>
            </p:cNvSpPr>
            <p:nvPr/>
          </p:nvSpPr>
          <p:spPr bwMode="auto">
            <a:xfrm>
              <a:off x="1248546" y="480146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6" name="Line 46"/>
            <p:cNvSpPr>
              <a:spLocks noChangeShapeType="1"/>
            </p:cNvSpPr>
            <p:nvPr/>
          </p:nvSpPr>
          <p:spPr bwMode="auto">
            <a:xfrm>
              <a:off x="1248546" y="449666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7" name="Line 47"/>
            <p:cNvSpPr>
              <a:spLocks noChangeShapeType="1"/>
            </p:cNvSpPr>
            <p:nvPr/>
          </p:nvSpPr>
          <p:spPr bwMode="auto">
            <a:xfrm>
              <a:off x="1248546" y="450460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1248546" y="419980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89" name="Line 49"/>
            <p:cNvSpPr>
              <a:spLocks noChangeShapeType="1"/>
            </p:cNvSpPr>
            <p:nvPr/>
          </p:nvSpPr>
          <p:spPr bwMode="auto">
            <a:xfrm>
              <a:off x="1248546" y="420773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0" name="Line 50"/>
            <p:cNvSpPr>
              <a:spLocks noChangeShapeType="1"/>
            </p:cNvSpPr>
            <p:nvPr/>
          </p:nvSpPr>
          <p:spPr bwMode="auto">
            <a:xfrm>
              <a:off x="1248546" y="389658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1248546" y="390293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2" name="Line 52"/>
            <p:cNvSpPr>
              <a:spLocks noChangeShapeType="1"/>
            </p:cNvSpPr>
            <p:nvPr/>
          </p:nvSpPr>
          <p:spPr bwMode="auto">
            <a:xfrm>
              <a:off x="1248546" y="330286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3" name="Line 53"/>
            <p:cNvSpPr>
              <a:spLocks noChangeShapeType="1"/>
            </p:cNvSpPr>
            <p:nvPr/>
          </p:nvSpPr>
          <p:spPr bwMode="auto">
            <a:xfrm>
              <a:off x="1248546" y="330921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1248546" y="299806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5" name="Line 55"/>
            <p:cNvSpPr>
              <a:spLocks noChangeShapeType="1"/>
            </p:cNvSpPr>
            <p:nvPr/>
          </p:nvSpPr>
          <p:spPr bwMode="auto">
            <a:xfrm>
              <a:off x="1248546" y="300600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6" name="Line 56"/>
            <p:cNvSpPr>
              <a:spLocks noChangeShapeType="1"/>
            </p:cNvSpPr>
            <p:nvPr/>
          </p:nvSpPr>
          <p:spPr bwMode="auto">
            <a:xfrm>
              <a:off x="1248546" y="270120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1248546" y="270913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8" name="Line 58"/>
            <p:cNvSpPr>
              <a:spLocks noChangeShapeType="1"/>
            </p:cNvSpPr>
            <p:nvPr/>
          </p:nvSpPr>
          <p:spPr bwMode="auto">
            <a:xfrm>
              <a:off x="1248546" y="240433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899" name="Line 59"/>
            <p:cNvSpPr>
              <a:spLocks noChangeShapeType="1"/>
            </p:cNvSpPr>
            <p:nvPr/>
          </p:nvSpPr>
          <p:spPr bwMode="auto">
            <a:xfrm>
              <a:off x="1248546" y="2412275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0" name="Line 60"/>
            <p:cNvSpPr>
              <a:spLocks noChangeShapeType="1"/>
            </p:cNvSpPr>
            <p:nvPr/>
          </p:nvSpPr>
          <p:spPr bwMode="auto">
            <a:xfrm>
              <a:off x="1248546" y="2107475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1" name="Line 61"/>
            <p:cNvSpPr>
              <a:spLocks noChangeShapeType="1"/>
            </p:cNvSpPr>
            <p:nvPr/>
          </p:nvSpPr>
          <p:spPr bwMode="auto">
            <a:xfrm>
              <a:off x="1248546" y="2113825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2" name="Line 62"/>
            <p:cNvSpPr>
              <a:spLocks noChangeShapeType="1"/>
            </p:cNvSpPr>
            <p:nvPr/>
          </p:nvSpPr>
          <p:spPr bwMode="auto">
            <a:xfrm>
              <a:off x="1248546" y="1802675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3" name="Line 63"/>
            <p:cNvSpPr>
              <a:spLocks noChangeShapeType="1"/>
            </p:cNvSpPr>
            <p:nvPr/>
          </p:nvSpPr>
          <p:spPr bwMode="auto">
            <a:xfrm>
              <a:off x="1248546" y="181061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4" name="Line 64"/>
            <p:cNvSpPr>
              <a:spLocks noChangeShapeType="1"/>
            </p:cNvSpPr>
            <p:nvPr/>
          </p:nvSpPr>
          <p:spPr bwMode="auto">
            <a:xfrm>
              <a:off x="1248546" y="1505813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5" name="Line 65"/>
            <p:cNvSpPr>
              <a:spLocks noChangeShapeType="1"/>
            </p:cNvSpPr>
            <p:nvPr/>
          </p:nvSpPr>
          <p:spPr bwMode="auto">
            <a:xfrm>
              <a:off x="1248546" y="151375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6" name="Line 66"/>
            <p:cNvSpPr>
              <a:spLocks noChangeShapeType="1"/>
            </p:cNvSpPr>
            <p:nvPr/>
          </p:nvSpPr>
          <p:spPr bwMode="auto">
            <a:xfrm>
              <a:off x="1248546" y="1208950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7" name="Line 67"/>
            <p:cNvSpPr>
              <a:spLocks noChangeShapeType="1"/>
            </p:cNvSpPr>
            <p:nvPr/>
          </p:nvSpPr>
          <p:spPr bwMode="auto">
            <a:xfrm>
              <a:off x="1248546" y="1216888"/>
              <a:ext cx="4011613" cy="1588"/>
            </a:xfrm>
            <a:prstGeom prst="line">
              <a:avLst/>
            </a:prstGeom>
            <a:noFill/>
            <a:ln w="3175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8" name="Line 68"/>
            <p:cNvSpPr>
              <a:spLocks noChangeShapeType="1"/>
            </p:cNvSpPr>
            <p:nvPr/>
          </p:nvSpPr>
          <p:spPr bwMode="auto">
            <a:xfrm>
              <a:off x="1248546" y="3591788"/>
              <a:ext cx="4011613" cy="1588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09" name="Line 69"/>
            <p:cNvSpPr>
              <a:spLocks noChangeShapeType="1"/>
            </p:cNvSpPr>
            <p:nvPr/>
          </p:nvSpPr>
          <p:spPr bwMode="auto">
            <a:xfrm>
              <a:off x="1248546" y="3599725"/>
              <a:ext cx="4011613" cy="1588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0" name="Line 70"/>
            <p:cNvSpPr>
              <a:spLocks noChangeShapeType="1"/>
            </p:cNvSpPr>
            <p:nvPr/>
          </p:nvSpPr>
          <p:spPr bwMode="auto">
            <a:xfrm>
              <a:off x="1248546" y="3606075"/>
              <a:ext cx="4011613" cy="1588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1" name="Line 71"/>
            <p:cNvSpPr>
              <a:spLocks noChangeShapeType="1"/>
            </p:cNvSpPr>
            <p:nvPr/>
          </p:nvSpPr>
          <p:spPr bwMode="auto">
            <a:xfrm>
              <a:off x="1248546" y="3614013"/>
              <a:ext cx="4011613" cy="1588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2" name="Rectangle 72"/>
            <p:cNvSpPr>
              <a:spLocks noChangeArrowheads="1"/>
            </p:cNvSpPr>
            <p:nvPr/>
          </p:nvSpPr>
          <p:spPr bwMode="auto">
            <a:xfrm>
              <a:off x="5129983" y="3220313"/>
              <a:ext cx="107402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13" name="Freeform 73"/>
            <p:cNvSpPr>
              <a:spLocks/>
            </p:cNvSpPr>
            <p:nvPr/>
          </p:nvSpPr>
          <p:spPr bwMode="auto">
            <a:xfrm>
              <a:off x="5196658" y="3502888"/>
              <a:ext cx="55563" cy="2079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65"/>
                </a:cxn>
                <a:cxn ang="0">
                  <a:pos x="0" y="131"/>
                </a:cxn>
                <a:cxn ang="0">
                  <a:pos x="0" y="0"/>
                </a:cxn>
              </a:cxnLst>
              <a:rect l="0" t="0" r="r" b="b"/>
              <a:pathLst>
                <a:path w="35" h="131">
                  <a:moveTo>
                    <a:pt x="0" y="0"/>
                  </a:moveTo>
                  <a:lnTo>
                    <a:pt x="35" y="65"/>
                  </a:lnTo>
                  <a:lnTo>
                    <a:pt x="0" y="1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4" name="Line 74"/>
            <p:cNvSpPr>
              <a:spLocks noChangeShapeType="1"/>
            </p:cNvSpPr>
            <p:nvPr/>
          </p:nvSpPr>
          <p:spPr bwMode="auto">
            <a:xfrm flipV="1">
              <a:off x="3244033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5" name="Line 75"/>
            <p:cNvSpPr>
              <a:spLocks noChangeShapeType="1"/>
            </p:cNvSpPr>
            <p:nvPr/>
          </p:nvSpPr>
          <p:spPr bwMode="auto">
            <a:xfrm flipV="1">
              <a:off x="324879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6" name="Line 76"/>
            <p:cNvSpPr>
              <a:spLocks noChangeShapeType="1"/>
            </p:cNvSpPr>
            <p:nvPr/>
          </p:nvSpPr>
          <p:spPr bwMode="auto">
            <a:xfrm flipV="1">
              <a:off x="3251971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7" name="Line 77"/>
            <p:cNvSpPr>
              <a:spLocks noChangeShapeType="1"/>
            </p:cNvSpPr>
            <p:nvPr/>
          </p:nvSpPr>
          <p:spPr bwMode="auto">
            <a:xfrm flipV="1">
              <a:off x="3255146" y="1172438"/>
              <a:ext cx="1588" cy="4876800"/>
            </a:xfrm>
            <a:prstGeom prst="line">
              <a:avLst/>
            </a:prstGeom>
            <a:noFill/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18" name="Rectangle 78"/>
            <p:cNvSpPr>
              <a:spLocks noChangeArrowheads="1"/>
            </p:cNvSpPr>
            <p:nvPr/>
          </p:nvSpPr>
          <p:spPr bwMode="auto">
            <a:xfrm>
              <a:off x="3318646" y="1156563"/>
              <a:ext cx="107402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19" name="Freeform 79"/>
            <p:cNvSpPr>
              <a:spLocks/>
            </p:cNvSpPr>
            <p:nvPr/>
          </p:nvSpPr>
          <p:spPr bwMode="auto">
            <a:xfrm>
              <a:off x="3196408" y="1178788"/>
              <a:ext cx="111125" cy="104775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35" y="0"/>
                </a:cxn>
                <a:cxn ang="0">
                  <a:pos x="70" y="66"/>
                </a:cxn>
                <a:cxn ang="0">
                  <a:pos x="0" y="66"/>
                </a:cxn>
              </a:cxnLst>
              <a:rect l="0" t="0" r="r" b="b"/>
              <a:pathLst>
                <a:path w="70" h="66">
                  <a:moveTo>
                    <a:pt x="0" y="66"/>
                  </a:moveTo>
                  <a:lnTo>
                    <a:pt x="35" y="0"/>
                  </a:lnTo>
                  <a:lnTo>
                    <a:pt x="70" y="6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800000"/>
            </a:solidFill>
            <a:ln w="3175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20" name="Rectangle 80"/>
            <p:cNvSpPr>
              <a:spLocks noChangeArrowheads="1"/>
            </p:cNvSpPr>
            <p:nvPr/>
          </p:nvSpPr>
          <p:spPr bwMode="auto">
            <a:xfrm>
              <a:off x="1243783" y="1172438"/>
              <a:ext cx="4016375" cy="4883150"/>
            </a:xfrm>
            <a:prstGeom prst="rect">
              <a:avLst/>
            </a:prstGeom>
            <a:noFill/>
            <a:ln w="7938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21" name="Line 81"/>
            <p:cNvSpPr>
              <a:spLocks noChangeShapeType="1"/>
            </p:cNvSpPr>
            <p:nvPr/>
          </p:nvSpPr>
          <p:spPr bwMode="auto">
            <a:xfrm>
              <a:off x="1751783" y="3555275"/>
              <a:ext cx="1588" cy="11112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22" name="Rectangle 82"/>
            <p:cNvSpPr>
              <a:spLocks noChangeArrowheads="1"/>
            </p:cNvSpPr>
            <p:nvPr/>
          </p:nvSpPr>
          <p:spPr bwMode="auto">
            <a:xfrm>
              <a:off x="1680346" y="3666400"/>
              <a:ext cx="291747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23" name="Line 83"/>
            <p:cNvSpPr>
              <a:spLocks noChangeShapeType="1"/>
            </p:cNvSpPr>
            <p:nvPr/>
          </p:nvSpPr>
          <p:spPr bwMode="auto">
            <a:xfrm>
              <a:off x="2250258" y="3555275"/>
              <a:ext cx="1588" cy="11112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24" name="Rectangle 84"/>
            <p:cNvSpPr>
              <a:spLocks noChangeArrowheads="1"/>
            </p:cNvSpPr>
            <p:nvPr/>
          </p:nvSpPr>
          <p:spPr bwMode="auto">
            <a:xfrm>
              <a:off x="2178821" y="3666400"/>
              <a:ext cx="291747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25" name="Line 85"/>
            <p:cNvSpPr>
              <a:spLocks noChangeShapeType="1"/>
            </p:cNvSpPr>
            <p:nvPr/>
          </p:nvSpPr>
          <p:spPr bwMode="auto">
            <a:xfrm>
              <a:off x="2753496" y="3555275"/>
              <a:ext cx="1588" cy="11112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26" name="Rectangle 86"/>
            <p:cNvSpPr>
              <a:spLocks noChangeArrowheads="1"/>
            </p:cNvSpPr>
            <p:nvPr/>
          </p:nvSpPr>
          <p:spPr bwMode="auto">
            <a:xfrm>
              <a:off x="2682058" y="3666400"/>
              <a:ext cx="291747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27" name="Rectangle 87"/>
            <p:cNvSpPr>
              <a:spLocks noChangeArrowheads="1"/>
            </p:cNvSpPr>
            <p:nvPr/>
          </p:nvSpPr>
          <p:spPr bwMode="auto">
            <a:xfrm>
              <a:off x="3267846" y="3666400"/>
              <a:ext cx="145874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28" name="Line 88"/>
            <p:cNvSpPr>
              <a:spLocks noChangeShapeType="1"/>
            </p:cNvSpPr>
            <p:nvPr/>
          </p:nvSpPr>
          <p:spPr bwMode="auto">
            <a:xfrm>
              <a:off x="3755208" y="3555275"/>
              <a:ext cx="1588" cy="11112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29" name="Rectangle 89"/>
            <p:cNvSpPr>
              <a:spLocks noChangeArrowheads="1"/>
            </p:cNvSpPr>
            <p:nvPr/>
          </p:nvSpPr>
          <p:spPr bwMode="auto">
            <a:xfrm>
              <a:off x="3758383" y="3666400"/>
              <a:ext cx="145874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30" name="Line 90"/>
            <p:cNvSpPr>
              <a:spLocks noChangeShapeType="1"/>
            </p:cNvSpPr>
            <p:nvPr/>
          </p:nvSpPr>
          <p:spPr bwMode="auto">
            <a:xfrm>
              <a:off x="4253683" y="3555275"/>
              <a:ext cx="1588" cy="11112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31" name="Rectangle 91"/>
            <p:cNvSpPr>
              <a:spLocks noChangeArrowheads="1"/>
            </p:cNvSpPr>
            <p:nvPr/>
          </p:nvSpPr>
          <p:spPr bwMode="auto">
            <a:xfrm>
              <a:off x="4258446" y="3666400"/>
              <a:ext cx="145874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32" name="Line 92"/>
            <p:cNvSpPr>
              <a:spLocks noChangeShapeType="1"/>
            </p:cNvSpPr>
            <p:nvPr/>
          </p:nvSpPr>
          <p:spPr bwMode="auto">
            <a:xfrm>
              <a:off x="4756921" y="3555275"/>
              <a:ext cx="1588" cy="11112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33" name="Rectangle 93"/>
            <p:cNvSpPr>
              <a:spLocks noChangeArrowheads="1"/>
            </p:cNvSpPr>
            <p:nvPr/>
          </p:nvSpPr>
          <p:spPr bwMode="auto">
            <a:xfrm>
              <a:off x="4760096" y="3666400"/>
              <a:ext cx="145874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34" name="Rectangle 94"/>
            <p:cNvSpPr>
              <a:spLocks noChangeArrowheads="1"/>
            </p:cNvSpPr>
            <p:nvPr/>
          </p:nvSpPr>
          <p:spPr bwMode="auto">
            <a:xfrm>
              <a:off x="3078933" y="4853850"/>
              <a:ext cx="291747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35" name="Line 95"/>
            <p:cNvSpPr>
              <a:spLocks noChangeShapeType="1"/>
            </p:cNvSpPr>
            <p:nvPr/>
          </p:nvSpPr>
          <p:spPr bwMode="auto">
            <a:xfrm>
              <a:off x="3224983" y="5098325"/>
              <a:ext cx="58738" cy="15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36" name="Rectangle 96"/>
            <p:cNvSpPr>
              <a:spLocks noChangeArrowheads="1"/>
            </p:cNvSpPr>
            <p:nvPr/>
          </p:nvSpPr>
          <p:spPr bwMode="auto">
            <a:xfrm>
              <a:off x="3150371" y="3339375"/>
              <a:ext cx="145874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37" name="Rectangle 97"/>
            <p:cNvSpPr>
              <a:spLocks noChangeArrowheads="1"/>
            </p:cNvSpPr>
            <p:nvPr/>
          </p:nvSpPr>
          <p:spPr bwMode="auto">
            <a:xfrm>
              <a:off x="3150371" y="1869350"/>
              <a:ext cx="145874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9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5938" name="Line 98"/>
            <p:cNvSpPr>
              <a:spLocks noChangeShapeType="1"/>
            </p:cNvSpPr>
            <p:nvPr/>
          </p:nvSpPr>
          <p:spPr bwMode="auto">
            <a:xfrm>
              <a:off x="3224983" y="2113825"/>
              <a:ext cx="58738" cy="15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43" name="Rectangle 103"/>
            <p:cNvSpPr>
              <a:spLocks noChangeArrowheads="1"/>
            </p:cNvSpPr>
            <p:nvPr/>
          </p:nvSpPr>
          <p:spPr bwMode="auto">
            <a:xfrm>
              <a:off x="1243783" y="1172438"/>
              <a:ext cx="4016375" cy="4883150"/>
            </a:xfrm>
            <a:prstGeom prst="rect">
              <a:avLst/>
            </a:prstGeom>
            <a:noFill/>
            <a:ln w="7938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5939" name="Freeform 99"/>
          <p:cNvSpPr>
            <a:spLocks/>
          </p:cNvSpPr>
          <p:nvPr/>
        </p:nvSpPr>
        <p:spPr bwMode="auto">
          <a:xfrm>
            <a:off x="2488702" y="1065124"/>
            <a:ext cx="34925" cy="327025"/>
          </a:xfrm>
          <a:custGeom>
            <a:avLst/>
            <a:gdLst/>
            <a:ahLst/>
            <a:cxnLst>
              <a:cxn ang="0">
                <a:pos x="9" y="44"/>
              </a:cxn>
              <a:cxn ang="0">
                <a:pos x="8" y="37"/>
              </a:cxn>
              <a:cxn ang="0">
                <a:pos x="7" y="31"/>
              </a:cxn>
              <a:cxn ang="0">
                <a:pos x="5" y="25"/>
              </a:cxn>
              <a:cxn ang="0">
                <a:pos x="4" y="19"/>
              </a:cxn>
              <a:cxn ang="0">
                <a:pos x="3" y="12"/>
              </a:cxn>
              <a:cxn ang="0">
                <a:pos x="1" y="6"/>
              </a:cxn>
              <a:cxn ang="0">
                <a:pos x="0" y="0"/>
              </a:cxn>
            </a:cxnLst>
            <a:rect l="0" t="0" r="r" b="b"/>
            <a:pathLst>
              <a:path w="9" h="44">
                <a:moveTo>
                  <a:pt x="9" y="44"/>
                </a:moveTo>
                <a:lnTo>
                  <a:pt x="8" y="37"/>
                </a:lnTo>
                <a:lnTo>
                  <a:pt x="7" y="31"/>
                </a:lnTo>
                <a:lnTo>
                  <a:pt x="5" y="25"/>
                </a:lnTo>
                <a:lnTo>
                  <a:pt x="4" y="19"/>
                </a:lnTo>
                <a:lnTo>
                  <a:pt x="3" y="12"/>
                </a:lnTo>
                <a:lnTo>
                  <a:pt x="1" y="6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9928" y="106680"/>
            <a:ext cx="7498080" cy="796834"/>
          </a:xfrm>
        </p:spPr>
        <p:txBody>
          <a:bodyPr>
            <a:normAutofit/>
          </a:bodyPr>
          <a:lstStyle/>
          <a:p>
            <a:r>
              <a:rPr lang="en-CA" sz="3200" dirty="0"/>
              <a:t>Graph: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284220" y="269558"/>
          <a:ext cx="2489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2489040" imgH="660240" progId="Equation.DSMT4">
                  <p:embed/>
                </p:oleObj>
              </mc:Choice>
              <mc:Fallback>
                <p:oleObj name="Equation" r:id="rId4" imgW="2489040" imgH="6602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220" y="269558"/>
                        <a:ext cx="2489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940" name="Freeform 100"/>
          <p:cNvSpPr>
            <a:spLocks/>
          </p:cNvSpPr>
          <p:nvPr/>
        </p:nvSpPr>
        <p:spPr bwMode="auto">
          <a:xfrm>
            <a:off x="2523627" y="1042898"/>
            <a:ext cx="1870075" cy="4343400"/>
          </a:xfrm>
          <a:custGeom>
            <a:avLst/>
            <a:gdLst/>
            <a:ahLst/>
            <a:cxnLst>
              <a:cxn ang="0">
                <a:pos x="6" y="71"/>
              </a:cxn>
              <a:cxn ang="0">
                <a:pos x="12" y="101"/>
              </a:cxn>
              <a:cxn ang="0">
                <a:pos x="19" y="129"/>
              </a:cxn>
              <a:cxn ang="0">
                <a:pos x="26" y="157"/>
              </a:cxn>
              <a:cxn ang="0">
                <a:pos x="32" y="184"/>
              </a:cxn>
              <a:cxn ang="0">
                <a:pos x="39" y="210"/>
              </a:cxn>
              <a:cxn ang="0">
                <a:pos x="46" y="236"/>
              </a:cxn>
              <a:cxn ang="0">
                <a:pos x="52" y="260"/>
              </a:cxn>
              <a:cxn ang="0">
                <a:pos x="59" y="283"/>
              </a:cxn>
              <a:cxn ang="0">
                <a:pos x="66" y="306"/>
              </a:cxn>
              <a:cxn ang="0">
                <a:pos x="72" y="328"/>
              </a:cxn>
              <a:cxn ang="0">
                <a:pos x="79" y="349"/>
              </a:cxn>
              <a:cxn ang="0">
                <a:pos x="86" y="368"/>
              </a:cxn>
              <a:cxn ang="0">
                <a:pos x="92" y="388"/>
              </a:cxn>
              <a:cxn ang="0">
                <a:pos x="99" y="406"/>
              </a:cxn>
              <a:cxn ang="0">
                <a:pos x="106" y="423"/>
              </a:cxn>
              <a:cxn ang="0">
                <a:pos x="112" y="440"/>
              </a:cxn>
              <a:cxn ang="0">
                <a:pos x="119" y="455"/>
              </a:cxn>
              <a:cxn ang="0">
                <a:pos x="126" y="470"/>
              </a:cxn>
              <a:cxn ang="0">
                <a:pos x="132" y="484"/>
              </a:cxn>
              <a:cxn ang="0">
                <a:pos x="139" y="496"/>
              </a:cxn>
              <a:cxn ang="0">
                <a:pos x="146" y="508"/>
              </a:cxn>
              <a:cxn ang="0">
                <a:pos x="152" y="520"/>
              </a:cxn>
              <a:cxn ang="0">
                <a:pos x="159" y="530"/>
              </a:cxn>
              <a:cxn ang="0">
                <a:pos x="166" y="539"/>
              </a:cxn>
              <a:cxn ang="0">
                <a:pos x="172" y="548"/>
              </a:cxn>
              <a:cxn ang="0">
                <a:pos x="180" y="557"/>
              </a:cxn>
              <a:cxn ang="0">
                <a:pos x="190" y="566"/>
              </a:cxn>
              <a:cxn ang="0">
                <a:pos x="200" y="574"/>
              </a:cxn>
              <a:cxn ang="0">
                <a:pos x="210" y="579"/>
              </a:cxn>
              <a:cxn ang="0">
                <a:pos x="220" y="583"/>
              </a:cxn>
              <a:cxn ang="0">
                <a:pos x="230" y="585"/>
              </a:cxn>
              <a:cxn ang="0">
                <a:pos x="240" y="584"/>
              </a:cxn>
              <a:cxn ang="0">
                <a:pos x="250" y="582"/>
              </a:cxn>
              <a:cxn ang="0">
                <a:pos x="260" y="577"/>
              </a:cxn>
              <a:cxn ang="0">
                <a:pos x="270" y="571"/>
              </a:cxn>
              <a:cxn ang="0">
                <a:pos x="280" y="563"/>
              </a:cxn>
              <a:cxn ang="0">
                <a:pos x="290" y="553"/>
              </a:cxn>
              <a:cxn ang="0">
                <a:pos x="300" y="540"/>
              </a:cxn>
              <a:cxn ang="0">
                <a:pos x="310" y="526"/>
              </a:cxn>
              <a:cxn ang="0">
                <a:pos x="320" y="510"/>
              </a:cxn>
              <a:cxn ang="0">
                <a:pos x="330" y="492"/>
              </a:cxn>
              <a:cxn ang="0">
                <a:pos x="340" y="471"/>
              </a:cxn>
              <a:cxn ang="0">
                <a:pos x="350" y="449"/>
              </a:cxn>
              <a:cxn ang="0">
                <a:pos x="360" y="425"/>
              </a:cxn>
              <a:cxn ang="0">
                <a:pos x="370" y="399"/>
              </a:cxn>
              <a:cxn ang="0">
                <a:pos x="380" y="371"/>
              </a:cxn>
              <a:cxn ang="0">
                <a:pos x="390" y="341"/>
              </a:cxn>
              <a:cxn ang="0">
                <a:pos x="400" y="308"/>
              </a:cxn>
              <a:cxn ang="0">
                <a:pos x="410" y="274"/>
              </a:cxn>
              <a:cxn ang="0">
                <a:pos x="420" y="238"/>
              </a:cxn>
              <a:cxn ang="0">
                <a:pos x="430" y="200"/>
              </a:cxn>
              <a:cxn ang="0">
                <a:pos x="440" y="160"/>
              </a:cxn>
              <a:cxn ang="0">
                <a:pos x="450" y="118"/>
              </a:cxn>
              <a:cxn ang="0">
                <a:pos x="460" y="74"/>
              </a:cxn>
              <a:cxn ang="0">
                <a:pos x="470" y="28"/>
              </a:cxn>
            </a:cxnLst>
            <a:rect l="0" t="0" r="r" b="b"/>
            <a:pathLst>
              <a:path w="476" h="585">
                <a:moveTo>
                  <a:pt x="0" y="47"/>
                </a:moveTo>
                <a:lnTo>
                  <a:pt x="2" y="53"/>
                </a:lnTo>
                <a:lnTo>
                  <a:pt x="3" y="59"/>
                </a:lnTo>
                <a:lnTo>
                  <a:pt x="4" y="65"/>
                </a:lnTo>
                <a:lnTo>
                  <a:pt x="6" y="71"/>
                </a:lnTo>
                <a:lnTo>
                  <a:pt x="7" y="77"/>
                </a:lnTo>
                <a:lnTo>
                  <a:pt x="8" y="83"/>
                </a:lnTo>
                <a:lnTo>
                  <a:pt x="10" y="89"/>
                </a:lnTo>
                <a:lnTo>
                  <a:pt x="11" y="95"/>
                </a:lnTo>
                <a:lnTo>
                  <a:pt x="12" y="101"/>
                </a:lnTo>
                <a:lnTo>
                  <a:pt x="14" y="106"/>
                </a:lnTo>
                <a:lnTo>
                  <a:pt x="15" y="112"/>
                </a:lnTo>
                <a:lnTo>
                  <a:pt x="16" y="118"/>
                </a:lnTo>
                <a:lnTo>
                  <a:pt x="18" y="124"/>
                </a:lnTo>
                <a:lnTo>
                  <a:pt x="19" y="129"/>
                </a:lnTo>
                <a:lnTo>
                  <a:pt x="20" y="135"/>
                </a:lnTo>
                <a:lnTo>
                  <a:pt x="22" y="141"/>
                </a:lnTo>
                <a:lnTo>
                  <a:pt x="23" y="146"/>
                </a:lnTo>
                <a:lnTo>
                  <a:pt x="24" y="152"/>
                </a:lnTo>
                <a:lnTo>
                  <a:pt x="26" y="157"/>
                </a:lnTo>
                <a:lnTo>
                  <a:pt x="27" y="163"/>
                </a:lnTo>
                <a:lnTo>
                  <a:pt x="28" y="168"/>
                </a:lnTo>
                <a:lnTo>
                  <a:pt x="30" y="173"/>
                </a:lnTo>
                <a:lnTo>
                  <a:pt x="31" y="179"/>
                </a:lnTo>
                <a:lnTo>
                  <a:pt x="32" y="184"/>
                </a:lnTo>
                <a:lnTo>
                  <a:pt x="34" y="189"/>
                </a:lnTo>
                <a:lnTo>
                  <a:pt x="35" y="195"/>
                </a:lnTo>
                <a:lnTo>
                  <a:pt x="36" y="200"/>
                </a:lnTo>
                <a:lnTo>
                  <a:pt x="38" y="205"/>
                </a:lnTo>
                <a:lnTo>
                  <a:pt x="39" y="210"/>
                </a:lnTo>
                <a:lnTo>
                  <a:pt x="40" y="215"/>
                </a:lnTo>
                <a:lnTo>
                  <a:pt x="42" y="221"/>
                </a:lnTo>
                <a:lnTo>
                  <a:pt x="43" y="226"/>
                </a:lnTo>
                <a:lnTo>
                  <a:pt x="44" y="231"/>
                </a:lnTo>
                <a:lnTo>
                  <a:pt x="46" y="236"/>
                </a:lnTo>
                <a:lnTo>
                  <a:pt x="47" y="240"/>
                </a:lnTo>
                <a:lnTo>
                  <a:pt x="48" y="245"/>
                </a:lnTo>
                <a:lnTo>
                  <a:pt x="50" y="250"/>
                </a:lnTo>
                <a:lnTo>
                  <a:pt x="51" y="255"/>
                </a:lnTo>
                <a:lnTo>
                  <a:pt x="52" y="260"/>
                </a:lnTo>
                <a:lnTo>
                  <a:pt x="54" y="265"/>
                </a:lnTo>
                <a:lnTo>
                  <a:pt x="55" y="269"/>
                </a:lnTo>
                <a:lnTo>
                  <a:pt x="56" y="274"/>
                </a:lnTo>
                <a:lnTo>
                  <a:pt x="58" y="279"/>
                </a:lnTo>
                <a:lnTo>
                  <a:pt x="59" y="283"/>
                </a:lnTo>
                <a:lnTo>
                  <a:pt x="60" y="288"/>
                </a:lnTo>
                <a:lnTo>
                  <a:pt x="62" y="293"/>
                </a:lnTo>
                <a:lnTo>
                  <a:pt x="63" y="297"/>
                </a:lnTo>
                <a:lnTo>
                  <a:pt x="64" y="302"/>
                </a:lnTo>
                <a:lnTo>
                  <a:pt x="66" y="306"/>
                </a:lnTo>
                <a:lnTo>
                  <a:pt x="67" y="310"/>
                </a:lnTo>
                <a:lnTo>
                  <a:pt x="68" y="315"/>
                </a:lnTo>
                <a:lnTo>
                  <a:pt x="70" y="319"/>
                </a:lnTo>
                <a:lnTo>
                  <a:pt x="71" y="323"/>
                </a:lnTo>
                <a:lnTo>
                  <a:pt x="72" y="328"/>
                </a:lnTo>
                <a:lnTo>
                  <a:pt x="74" y="332"/>
                </a:lnTo>
                <a:lnTo>
                  <a:pt x="75" y="336"/>
                </a:lnTo>
                <a:lnTo>
                  <a:pt x="76" y="340"/>
                </a:lnTo>
                <a:lnTo>
                  <a:pt x="78" y="344"/>
                </a:lnTo>
                <a:lnTo>
                  <a:pt x="79" y="349"/>
                </a:lnTo>
                <a:lnTo>
                  <a:pt x="80" y="353"/>
                </a:lnTo>
                <a:lnTo>
                  <a:pt x="82" y="357"/>
                </a:lnTo>
                <a:lnTo>
                  <a:pt x="83" y="361"/>
                </a:lnTo>
                <a:lnTo>
                  <a:pt x="84" y="365"/>
                </a:lnTo>
                <a:lnTo>
                  <a:pt x="86" y="368"/>
                </a:lnTo>
                <a:lnTo>
                  <a:pt x="87" y="372"/>
                </a:lnTo>
                <a:lnTo>
                  <a:pt x="88" y="376"/>
                </a:lnTo>
                <a:lnTo>
                  <a:pt x="90" y="380"/>
                </a:lnTo>
                <a:lnTo>
                  <a:pt x="91" y="384"/>
                </a:lnTo>
                <a:lnTo>
                  <a:pt x="92" y="388"/>
                </a:lnTo>
                <a:lnTo>
                  <a:pt x="94" y="391"/>
                </a:lnTo>
                <a:lnTo>
                  <a:pt x="95" y="395"/>
                </a:lnTo>
                <a:lnTo>
                  <a:pt x="96" y="399"/>
                </a:lnTo>
                <a:lnTo>
                  <a:pt x="98" y="402"/>
                </a:lnTo>
                <a:lnTo>
                  <a:pt x="99" y="406"/>
                </a:lnTo>
                <a:lnTo>
                  <a:pt x="100" y="409"/>
                </a:lnTo>
                <a:lnTo>
                  <a:pt x="102" y="413"/>
                </a:lnTo>
                <a:lnTo>
                  <a:pt x="103" y="416"/>
                </a:lnTo>
                <a:lnTo>
                  <a:pt x="104" y="420"/>
                </a:lnTo>
                <a:lnTo>
                  <a:pt x="106" y="423"/>
                </a:lnTo>
                <a:lnTo>
                  <a:pt x="107" y="426"/>
                </a:lnTo>
                <a:lnTo>
                  <a:pt x="108" y="430"/>
                </a:lnTo>
                <a:lnTo>
                  <a:pt x="110" y="433"/>
                </a:lnTo>
                <a:lnTo>
                  <a:pt x="111" y="436"/>
                </a:lnTo>
                <a:lnTo>
                  <a:pt x="112" y="440"/>
                </a:lnTo>
                <a:lnTo>
                  <a:pt x="114" y="443"/>
                </a:lnTo>
                <a:lnTo>
                  <a:pt x="115" y="446"/>
                </a:lnTo>
                <a:lnTo>
                  <a:pt x="116" y="449"/>
                </a:lnTo>
                <a:lnTo>
                  <a:pt x="118" y="452"/>
                </a:lnTo>
                <a:lnTo>
                  <a:pt x="119" y="455"/>
                </a:lnTo>
                <a:lnTo>
                  <a:pt x="120" y="458"/>
                </a:lnTo>
                <a:lnTo>
                  <a:pt x="122" y="461"/>
                </a:lnTo>
                <a:lnTo>
                  <a:pt x="123" y="464"/>
                </a:lnTo>
                <a:lnTo>
                  <a:pt x="124" y="467"/>
                </a:lnTo>
                <a:lnTo>
                  <a:pt x="126" y="470"/>
                </a:lnTo>
                <a:lnTo>
                  <a:pt x="127" y="473"/>
                </a:lnTo>
                <a:lnTo>
                  <a:pt x="128" y="475"/>
                </a:lnTo>
                <a:lnTo>
                  <a:pt x="130" y="478"/>
                </a:lnTo>
                <a:lnTo>
                  <a:pt x="131" y="481"/>
                </a:lnTo>
                <a:lnTo>
                  <a:pt x="132" y="484"/>
                </a:lnTo>
                <a:lnTo>
                  <a:pt x="134" y="486"/>
                </a:lnTo>
                <a:lnTo>
                  <a:pt x="135" y="489"/>
                </a:lnTo>
                <a:lnTo>
                  <a:pt x="136" y="491"/>
                </a:lnTo>
                <a:lnTo>
                  <a:pt x="138" y="494"/>
                </a:lnTo>
                <a:lnTo>
                  <a:pt x="139" y="496"/>
                </a:lnTo>
                <a:lnTo>
                  <a:pt x="140" y="499"/>
                </a:lnTo>
                <a:lnTo>
                  <a:pt x="142" y="501"/>
                </a:lnTo>
                <a:lnTo>
                  <a:pt x="143" y="504"/>
                </a:lnTo>
                <a:lnTo>
                  <a:pt x="144" y="506"/>
                </a:lnTo>
                <a:lnTo>
                  <a:pt x="146" y="508"/>
                </a:lnTo>
                <a:lnTo>
                  <a:pt x="147" y="511"/>
                </a:lnTo>
                <a:lnTo>
                  <a:pt x="148" y="513"/>
                </a:lnTo>
                <a:lnTo>
                  <a:pt x="150" y="515"/>
                </a:lnTo>
                <a:lnTo>
                  <a:pt x="151" y="517"/>
                </a:lnTo>
                <a:lnTo>
                  <a:pt x="152" y="520"/>
                </a:lnTo>
                <a:lnTo>
                  <a:pt x="154" y="522"/>
                </a:lnTo>
                <a:lnTo>
                  <a:pt x="155" y="524"/>
                </a:lnTo>
                <a:lnTo>
                  <a:pt x="156" y="526"/>
                </a:lnTo>
                <a:lnTo>
                  <a:pt x="158" y="528"/>
                </a:lnTo>
                <a:lnTo>
                  <a:pt x="159" y="530"/>
                </a:lnTo>
                <a:lnTo>
                  <a:pt x="160" y="532"/>
                </a:lnTo>
                <a:lnTo>
                  <a:pt x="162" y="534"/>
                </a:lnTo>
                <a:lnTo>
                  <a:pt x="163" y="536"/>
                </a:lnTo>
                <a:lnTo>
                  <a:pt x="164" y="537"/>
                </a:lnTo>
                <a:lnTo>
                  <a:pt x="166" y="539"/>
                </a:lnTo>
                <a:lnTo>
                  <a:pt x="167" y="541"/>
                </a:lnTo>
                <a:lnTo>
                  <a:pt x="168" y="543"/>
                </a:lnTo>
                <a:lnTo>
                  <a:pt x="170" y="544"/>
                </a:lnTo>
                <a:lnTo>
                  <a:pt x="171" y="546"/>
                </a:lnTo>
                <a:lnTo>
                  <a:pt x="172" y="548"/>
                </a:lnTo>
                <a:lnTo>
                  <a:pt x="174" y="549"/>
                </a:lnTo>
                <a:lnTo>
                  <a:pt x="175" y="551"/>
                </a:lnTo>
                <a:lnTo>
                  <a:pt x="176" y="552"/>
                </a:lnTo>
                <a:lnTo>
                  <a:pt x="178" y="555"/>
                </a:lnTo>
                <a:lnTo>
                  <a:pt x="180" y="557"/>
                </a:lnTo>
                <a:lnTo>
                  <a:pt x="182" y="559"/>
                </a:lnTo>
                <a:lnTo>
                  <a:pt x="184" y="561"/>
                </a:lnTo>
                <a:lnTo>
                  <a:pt x="186" y="563"/>
                </a:lnTo>
                <a:lnTo>
                  <a:pt x="188" y="565"/>
                </a:lnTo>
                <a:lnTo>
                  <a:pt x="190" y="566"/>
                </a:lnTo>
                <a:lnTo>
                  <a:pt x="192" y="568"/>
                </a:lnTo>
                <a:lnTo>
                  <a:pt x="194" y="570"/>
                </a:lnTo>
                <a:lnTo>
                  <a:pt x="196" y="571"/>
                </a:lnTo>
                <a:lnTo>
                  <a:pt x="198" y="573"/>
                </a:lnTo>
                <a:lnTo>
                  <a:pt x="200" y="574"/>
                </a:lnTo>
                <a:lnTo>
                  <a:pt x="202" y="575"/>
                </a:lnTo>
                <a:lnTo>
                  <a:pt x="204" y="576"/>
                </a:lnTo>
                <a:lnTo>
                  <a:pt x="206" y="577"/>
                </a:lnTo>
                <a:lnTo>
                  <a:pt x="208" y="578"/>
                </a:lnTo>
                <a:lnTo>
                  <a:pt x="210" y="579"/>
                </a:lnTo>
                <a:lnTo>
                  <a:pt x="212" y="580"/>
                </a:lnTo>
                <a:lnTo>
                  <a:pt x="214" y="581"/>
                </a:lnTo>
                <a:lnTo>
                  <a:pt x="216" y="582"/>
                </a:lnTo>
                <a:lnTo>
                  <a:pt x="218" y="582"/>
                </a:lnTo>
                <a:lnTo>
                  <a:pt x="220" y="583"/>
                </a:lnTo>
                <a:lnTo>
                  <a:pt x="222" y="583"/>
                </a:lnTo>
                <a:lnTo>
                  <a:pt x="224" y="584"/>
                </a:lnTo>
                <a:lnTo>
                  <a:pt x="226" y="584"/>
                </a:lnTo>
                <a:lnTo>
                  <a:pt x="228" y="584"/>
                </a:lnTo>
                <a:lnTo>
                  <a:pt x="230" y="585"/>
                </a:lnTo>
                <a:lnTo>
                  <a:pt x="232" y="585"/>
                </a:lnTo>
                <a:lnTo>
                  <a:pt x="234" y="585"/>
                </a:lnTo>
                <a:lnTo>
                  <a:pt x="236" y="585"/>
                </a:lnTo>
                <a:lnTo>
                  <a:pt x="238" y="584"/>
                </a:lnTo>
                <a:lnTo>
                  <a:pt x="240" y="584"/>
                </a:lnTo>
                <a:lnTo>
                  <a:pt x="242" y="584"/>
                </a:lnTo>
                <a:lnTo>
                  <a:pt x="244" y="583"/>
                </a:lnTo>
                <a:lnTo>
                  <a:pt x="246" y="583"/>
                </a:lnTo>
                <a:lnTo>
                  <a:pt x="248" y="582"/>
                </a:lnTo>
                <a:lnTo>
                  <a:pt x="250" y="582"/>
                </a:lnTo>
                <a:lnTo>
                  <a:pt x="252" y="581"/>
                </a:lnTo>
                <a:lnTo>
                  <a:pt x="254" y="580"/>
                </a:lnTo>
                <a:lnTo>
                  <a:pt x="256" y="579"/>
                </a:lnTo>
                <a:lnTo>
                  <a:pt x="258" y="579"/>
                </a:lnTo>
                <a:lnTo>
                  <a:pt x="260" y="577"/>
                </a:lnTo>
                <a:lnTo>
                  <a:pt x="262" y="576"/>
                </a:lnTo>
                <a:lnTo>
                  <a:pt x="264" y="575"/>
                </a:lnTo>
                <a:lnTo>
                  <a:pt x="266" y="574"/>
                </a:lnTo>
                <a:lnTo>
                  <a:pt x="268" y="573"/>
                </a:lnTo>
                <a:lnTo>
                  <a:pt x="270" y="571"/>
                </a:lnTo>
                <a:lnTo>
                  <a:pt x="272" y="570"/>
                </a:lnTo>
                <a:lnTo>
                  <a:pt x="274" y="568"/>
                </a:lnTo>
                <a:lnTo>
                  <a:pt x="276" y="566"/>
                </a:lnTo>
                <a:lnTo>
                  <a:pt x="278" y="565"/>
                </a:lnTo>
                <a:lnTo>
                  <a:pt x="280" y="563"/>
                </a:lnTo>
                <a:lnTo>
                  <a:pt x="282" y="561"/>
                </a:lnTo>
                <a:lnTo>
                  <a:pt x="284" y="559"/>
                </a:lnTo>
                <a:lnTo>
                  <a:pt x="286" y="557"/>
                </a:lnTo>
                <a:lnTo>
                  <a:pt x="288" y="555"/>
                </a:lnTo>
                <a:lnTo>
                  <a:pt x="290" y="553"/>
                </a:lnTo>
                <a:lnTo>
                  <a:pt x="292" y="550"/>
                </a:lnTo>
                <a:lnTo>
                  <a:pt x="294" y="548"/>
                </a:lnTo>
                <a:lnTo>
                  <a:pt x="296" y="545"/>
                </a:lnTo>
                <a:lnTo>
                  <a:pt x="298" y="543"/>
                </a:lnTo>
                <a:lnTo>
                  <a:pt x="300" y="540"/>
                </a:lnTo>
                <a:lnTo>
                  <a:pt x="302" y="538"/>
                </a:lnTo>
                <a:lnTo>
                  <a:pt x="304" y="535"/>
                </a:lnTo>
                <a:lnTo>
                  <a:pt x="306" y="532"/>
                </a:lnTo>
                <a:lnTo>
                  <a:pt x="308" y="529"/>
                </a:lnTo>
                <a:lnTo>
                  <a:pt x="310" y="526"/>
                </a:lnTo>
                <a:lnTo>
                  <a:pt x="312" y="523"/>
                </a:lnTo>
                <a:lnTo>
                  <a:pt x="314" y="520"/>
                </a:lnTo>
                <a:lnTo>
                  <a:pt x="316" y="516"/>
                </a:lnTo>
                <a:lnTo>
                  <a:pt x="318" y="513"/>
                </a:lnTo>
                <a:lnTo>
                  <a:pt x="320" y="510"/>
                </a:lnTo>
                <a:lnTo>
                  <a:pt x="322" y="506"/>
                </a:lnTo>
                <a:lnTo>
                  <a:pt x="324" y="503"/>
                </a:lnTo>
                <a:lnTo>
                  <a:pt x="326" y="499"/>
                </a:lnTo>
                <a:lnTo>
                  <a:pt x="328" y="495"/>
                </a:lnTo>
                <a:lnTo>
                  <a:pt x="330" y="492"/>
                </a:lnTo>
                <a:lnTo>
                  <a:pt x="332" y="488"/>
                </a:lnTo>
                <a:lnTo>
                  <a:pt x="334" y="484"/>
                </a:lnTo>
                <a:lnTo>
                  <a:pt x="336" y="480"/>
                </a:lnTo>
                <a:lnTo>
                  <a:pt x="338" y="476"/>
                </a:lnTo>
                <a:lnTo>
                  <a:pt x="340" y="471"/>
                </a:lnTo>
                <a:lnTo>
                  <a:pt x="342" y="467"/>
                </a:lnTo>
                <a:lnTo>
                  <a:pt x="344" y="463"/>
                </a:lnTo>
                <a:lnTo>
                  <a:pt x="346" y="458"/>
                </a:lnTo>
                <a:lnTo>
                  <a:pt x="348" y="454"/>
                </a:lnTo>
                <a:lnTo>
                  <a:pt x="350" y="449"/>
                </a:lnTo>
                <a:lnTo>
                  <a:pt x="352" y="444"/>
                </a:lnTo>
                <a:lnTo>
                  <a:pt x="354" y="440"/>
                </a:lnTo>
                <a:lnTo>
                  <a:pt x="356" y="435"/>
                </a:lnTo>
                <a:lnTo>
                  <a:pt x="358" y="430"/>
                </a:lnTo>
                <a:lnTo>
                  <a:pt x="360" y="425"/>
                </a:lnTo>
                <a:lnTo>
                  <a:pt x="362" y="420"/>
                </a:lnTo>
                <a:lnTo>
                  <a:pt x="364" y="415"/>
                </a:lnTo>
                <a:lnTo>
                  <a:pt x="366" y="410"/>
                </a:lnTo>
                <a:lnTo>
                  <a:pt x="368" y="404"/>
                </a:lnTo>
                <a:lnTo>
                  <a:pt x="370" y="399"/>
                </a:lnTo>
                <a:lnTo>
                  <a:pt x="372" y="393"/>
                </a:lnTo>
                <a:lnTo>
                  <a:pt x="374" y="388"/>
                </a:lnTo>
                <a:lnTo>
                  <a:pt x="376" y="382"/>
                </a:lnTo>
                <a:lnTo>
                  <a:pt x="378" y="376"/>
                </a:lnTo>
                <a:lnTo>
                  <a:pt x="380" y="371"/>
                </a:lnTo>
                <a:lnTo>
                  <a:pt x="382" y="365"/>
                </a:lnTo>
                <a:lnTo>
                  <a:pt x="384" y="359"/>
                </a:lnTo>
                <a:lnTo>
                  <a:pt x="386" y="353"/>
                </a:lnTo>
                <a:lnTo>
                  <a:pt x="388" y="347"/>
                </a:lnTo>
                <a:lnTo>
                  <a:pt x="390" y="341"/>
                </a:lnTo>
                <a:lnTo>
                  <a:pt x="392" y="334"/>
                </a:lnTo>
                <a:lnTo>
                  <a:pt x="394" y="328"/>
                </a:lnTo>
                <a:lnTo>
                  <a:pt x="396" y="322"/>
                </a:lnTo>
                <a:lnTo>
                  <a:pt x="398" y="315"/>
                </a:lnTo>
                <a:lnTo>
                  <a:pt x="400" y="308"/>
                </a:lnTo>
                <a:lnTo>
                  <a:pt x="402" y="302"/>
                </a:lnTo>
                <a:lnTo>
                  <a:pt x="404" y="295"/>
                </a:lnTo>
                <a:lnTo>
                  <a:pt x="406" y="288"/>
                </a:lnTo>
                <a:lnTo>
                  <a:pt x="408" y="281"/>
                </a:lnTo>
                <a:lnTo>
                  <a:pt x="410" y="274"/>
                </a:lnTo>
                <a:lnTo>
                  <a:pt x="412" y="267"/>
                </a:lnTo>
                <a:lnTo>
                  <a:pt x="414" y="260"/>
                </a:lnTo>
                <a:lnTo>
                  <a:pt x="416" y="253"/>
                </a:lnTo>
                <a:lnTo>
                  <a:pt x="418" y="246"/>
                </a:lnTo>
                <a:lnTo>
                  <a:pt x="420" y="238"/>
                </a:lnTo>
                <a:lnTo>
                  <a:pt x="422" y="231"/>
                </a:lnTo>
                <a:lnTo>
                  <a:pt x="424" y="223"/>
                </a:lnTo>
                <a:lnTo>
                  <a:pt x="426" y="216"/>
                </a:lnTo>
                <a:lnTo>
                  <a:pt x="428" y="208"/>
                </a:lnTo>
                <a:lnTo>
                  <a:pt x="430" y="200"/>
                </a:lnTo>
                <a:lnTo>
                  <a:pt x="432" y="192"/>
                </a:lnTo>
                <a:lnTo>
                  <a:pt x="434" y="185"/>
                </a:lnTo>
                <a:lnTo>
                  <a:pt x="436" y="177"/>
                </a:lnTo>
                <a:lnTo>
                  <a:pt x="438" y="168"/>
                </a:lnTo>
                <a:lnTo>
                  <a:pt x="440" y="160"/>
                </a:lnTo>
                <a:lnTo>
                  <a:pt x="442" y="152"/>
                </a:lnTo>
                <a:lnTo>
                  <a:pt x="444" y="144"/>
                </a:lnTo>
                <a:lnTo>
                  <a:pt x="446" y="135"/>
                </a:lnTo>
                <a:lnTo>
                  <a:pt x="448" y="127"/>
                </a:lnTo>
                <a:lnTo>
                  <a:pt x="450" y="118"/>
                </a:lnTo>
                <a:lnTo>
                  <a:pt x="452" y="110"/>
                </a:lnTo>
                <a:lnTo>
                  <a:pt x="454" y="101"/>
                </a:lnTo>
                <a:lnTo>
                  <a:pt x="456" y="92"/>
                </a:lnTo>
                <a:lnTo>
                  <a:pt x="458" y="83"/>
                </a:lnTo>
                <a:lnTo>
                  <a:pt x="460" y="74"/>
                </a:lnTo>
                <a:lnTo>
                  <a:pt x="462" y="65"/>
                </a:lnTo>
                <a:lnTo>
                  <a:pt x="464" y="56"/>
                </a:lnTo>
                <a:lnTo>
                  <a:pt x="466" y="47"/>
                </a:lnTo>
                <a:lnTo>
                  <a:pt x="468" y="38"/>
                </a:lnTo>
                <a:lnTo>
                  <a:pt x="470" y="28"/>
                </a:lnTo>
                <a:lnTo>
                  <a:pt x="472" y="19"/>
                </a:lnTo>
                <a:lnTo>
                  <a:pt x="474" y="9"/>
                </a:lnTo>
                <a:lnTo>
                  <a:pt x="476" y="0"/>
                </a:lnTo>
              </a:path>
            </a:pathLst>
          </a:custGeom>
          <a:noFill/>
          <a:ln w="317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5" name="Group 122"/>
          <p:cNvGrpSpPr/>
          <p:nvPr/>
        </p:nvGrpSpPr>
        <p:grpSpPr>
          <a:xfrm>
            <a:off x="2488701" y="1042898"/>
            <a:ext cx="1905000" cy="2465388"/>
            <a:chOff x="1924821" y="1134338"/>
            <a:chExt cx="1905000" cy="2465388"/>
          </a:xfrm>
        </p:grpSpPr>
        <p:sp>
          <p:nvSpPr>
            <p:cNvPr id="35941" name="Freeform 101"/>
            <p:cNvSpPr>
              <a:spLocks/>
            </p:cNvSpPr>
            <p:nvPr/>
          </p:nvSpPr>
          <p:spPr bwMode="auto">
            <a:xfrm>
              <a:off x="1924821" y="1156563"/>
              <a:ext cx="34925" cy="327025"/>
            </a:xfrm>
            <a:custGeom>
              <a:avLst/>
              <a:gdLst/>
              <a:ahLst/>
              <a:cxnLst>
                <a:cxn ang="0">
                  <a:pos x="9" y="44"/>
                </a:cxn>
                <a:cxn ang="0">
                  <a:pos x="8" y="37"/>
                </a:cxn>
                <a:cxn ang="0">
                  <a:pos x="7" y="31"/>
                </a:cxn>
                <a:cxn ang="0">
                  <a:pos x="5" y="25"/>
                </a:cxn>
                <a:cxn ang="0">
                  <a:pos x="4" y="19"/>
                </a:cxn>
                <a:cxn ang="0">
                  <a:pos x="3" y="12"/>
                </a:cxn>
                <a:cxn ang="0">
                  <a:pos x="1" y="6"/>
                </a:cxn>
                <a:cxn ang="0">
                  <a:pos x="0" y="0"/>
                </a:cxn>
              </a:cxnLst>
              <a:rect l="0" t="0" r="r" b="b"/>
              <a:pathLst>
                <a:path w="9" h="44">
                  <a:moveTo>
                    <a:pt x="9" y="44"/>
                  </a:moveTo>
                  <a:lnTo>
                    <a:pt x="8" y="37"/>
                  </a:lnTo>
                  <a:lnTo>
                    <a:pt x="7" y="31"/>
                  </a:lnTo>
                  <a:lnTo>
                    <a:pt x="5" y="25"/>
                  </a:lnTo>
                  <a:lnTo>
                    <a:pt x="4" y="19"/>
                  </a:lnTo>
                  <a:lnTo>
                    <a:pt x="3" y="12"/>
                  </a:lnTo>
                  <a:lnTo>
                    <a:pt x="1" y="6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942" name="Freeform 102"/>
            <p:cNvSpPr>
              <a:spLocks/>
            </p:cNvSpPr>
            <p:nvPr/>
          </p:nvSpPr>
          <p:spPr bwMode="auto">
            <a:xfrm>
              <a:off x="1959746" y="1134338"/>
              <a:ext cx="1870075" cy="2465388"/>
            </a:xfrm>
            <a:custGeom>
              <a:avLst/>
              <a:gdLst/>
              <a:ahLst/>
              <a:cxnLst>
                <a:cxn ang="0">
                  <a:pos x="6" y="71"/>
                </a:cxn>
                <a:cxn ang="0">
                  <a:pos x="12" y="101"/>
                </a:cxn>
                <a:cxn ang="0">
                  <a:pos x="19" y="129"/>
                </a:cxn>
                <a:cxn ang="0">
                  <a:pos x="26" y="157"/>
                </a:cxn>
                <a:cxn ang="0">
                  <a:pos x="32" y="184"/>
                </a:cxn>
                <a:cxn ang="0">
                  <a:pos x="39" y="210"/>
                </a:cxn>
                <a:cxn ang="0">
                  <a:pos x="46" y="236"/>
                </a:cxn>
                <a:cxn ang="0">
                  <a:pos x="52" y="260"/>
                </a:cxn>
                <a:cxn ang="0">
                  <a:pos x="59" y="283"/>
                </a:cxn>
                <a:cxn ang="0">
                  <a:pos x="66" y="306"/>
                </a:cxn>
                <a:cxn ang="0">
                  <a:pos x="72" y="328"/>
                </a:cxn>
                <a:cxn ang="0">
                  <a:pos x="79" y="317"/>
                </a:cxn>
                <a:cxn ang="0">
                  <a:pos x="86" y="297"/>
                </a:cxn>
                <a:cxn ang="0">
                  <a:pos x="92" y="278"/>
                </a:cxn>
                <a:cxn ang="0">
                  <a:pos x="99" y="260"/>
                </a:cxn>
                <a:cxn ang="0">
                  <a:pos x="106" y="243"/>
                </a:cxn>
                <a:cxn ang="0">
                  <a:pos x="112" y="226"/>
                </a:cxn>
                <a:cxn ang="0">
                  <a:pos x="119" y="211"/>
                </a:cxn>
                <a:cxn ang="0">
                  <a:pos x="126" y="196"/>
                </a:cxn>
                <a:cxn ang="0">
                  <a:pos x="132" y="182"/>
                </a:cxn>
                <a:cxn ang="0">
                  <a:pos x="139" y="170"/>
                </a:cxn>
                <a:cxn ang="0">
                  <a:pos x="146" y="158"/>
                </a:cxn>
                <a:cxn ang="0">
                  <a:pos x="152" y="146"/>
                </a:cxn>
                <a:cxn ang="0">
                  <a:pos x="159" y="136"/>
                </a:cxn>
                <a:cxn ang="0">
                  <a:pos x="166" y="127"/>
                </a:cxn>
                <a:cxn ang="0">
                  <a:pos x="172" y="118"/>
                </a:cxn>
                <a:cxn ang="0">
                  <a:pos x="180" y="109"/>
                </a:cxn>
                <a:cxn ang="0">
                  <a:pos x="190" y="100"/>
                </a:cxn>
                <a:cxn ang="0">
                  <a:pos x="200" y="92"/>
                </a:cxn>
                <a:cxn ang="0">
                  <a:pos x="210" y="87"/>
                </a:cxn>
                <a:cxn ang="0">
                  <a:pos x="220" y="83"/>
                </a:cxn>
                <a:cxn ang="0">
                  <a:pos x="230" y="81"/>
                </a:cxn>
                <a:cxn ang="0">
                  <a:pos x="240" y="82"/>
                </a:cxn>
                <a:cxn ang="0">
                  <a:pos x="250" y="84"/>
                </a:cxn>
                <a:cxn ang="0">
                  <a:pos x="260" y="89"/>
                </a:cxn>
                <a:cxn ang="0">
                  <a:pos x="270" y="95"/>
                </a:cxn>
                <a:cxn ang="0">
                  <a:pos x="280" y="103"/>
                </a:cxn>
                <a:cxn ang="0">
                  <a:pos x="290" y="113"/>
                </a:cxn>
                <a:cxn ang="0">
                  <a:pos x="300" y="126"/>
                </a:cxn>
                <a:cxn ang="0">
                  <a:pos x="310" y="140"/>
                </a:cxn>
                <a:cxn ang="0">
                  <a:pos x="320" y="156"/>
                </a:cxn>
                <a:cxn ang="0">
                  <a:pos x="330" y="174"/>
                </a:cxn>
                <a:cxn ang="0">
                  <a:pos x="340" y="195"/>
                </a:cxn>
                <a:cxn ang="0">
                  <a:pos x="350" y="217"/>
                </a:cxn>
                <a:cxn ang="0">
                  <a:pos x="360" y="241"/>
                </a:cxn>
                <a:cxn ang="0">
                  <a:pos x="370" y="267"/>
                </a:cxn>
                <a:cxn ang="0">
                  <a:pos x="380" y="295"/>
                </a:cxn>
                <a:cxn ang="0">
                  <a:pos x="390" y="325"/>
                </a:cxn>
                <a:cxn ang="0">
                  <a:pos x="400" y="308"/>
                </a:cxn>
                <a:cxn ang="0">
                  <a:pos x="410" y="274"/>
                </a:cxn>
                <a:cxn ang="0">
                  <a:pos x="420" y="238"/>
                </a:cxn>
                <a:cxn ang="0">
                  <a:pos x="430" y="200"/>
                </a:cxn>
                <a:cxn ang="0">
                  <a:pos x="440" y="160"/>
                </a:cxn>
                <a:cxn ang="0">
                  <a:pos x="450" y="118"/>
                </a:cxn>
                <a:cxn ang="0">
                  <a:pos x="460" y="74"/>
                </a:cxn>
                <a:cxn ang="0">
                  <a:pos x="470" y="28"/>
                </a:cxn>
              </a:cxnLst>
              <a:rect l="0" t="0" r="r" b="b"/>
              <a:pathLst>
                <a:path w="476" h="332">
                  <a:moveTo>
                    <a:pt x="0" y="47"/>
                  </a:moveTo>
                  <a:lnTo>
                    <a:pt x="2" y="53"/>
                  </a:lnTo>
                  <a:lnTo>
                    <a:pt x="3" y="59"/>
                  </a:lnTo>
                  <a:lnTo>
                    <a:pt x="4" y="65"/>
                  </a:lnTo>
                  <a:lnTo>
                    <a:pt x="6" y="71"/>
                  </a:lnTo>
                  <a:lnTo>
                    <a:pt x="7" y="77"/>
                  </a:lnTo>
                  <a:lnTo>
                    <a:pt x="8" y="83"/>
                  </a:lnTo>
                  <a:lnTo>
                    <a:pt x="10" y="89"/>
                  </a:lnTo>
                  <a:lnTo>
                    <a:pt x="11" y="95"/>
                  </a:lnTo>
                  <a:lnTo>
                    <a:pt x="12" y="101"/>
                  </a:lnTo>
                  <a:lnTo>
                    <a:pt x="14" y="106"/>
                  </a:lnTo>
                  <a:lnTo>
                    <a:pt x="15" y="112"/>
                  </a:lnTo>
                  <a:lnTo>
                    <a:pt x="16" y="118"/>
                  </a:lnTo>
                  <a:lnTo>
                    <a:pt x="18" y="124"/>
                  </a:lnTo>
                  <a:lnTo>
                    <a:pt x="19" y="129"/>
                  </a:lnTo>
                  <a:lnTo>
                    <a:pt x="20" y="135"/>
                  </a:lnTo>
                  <a:lnTo>
                    <a:pt x="22" y="141"/>
                  </a:lnTo>
                  <a:lnTo>
                    <a:pt x="23" y="146"/>
                  </a:lnTo>
                  <a:lnTo>
                    <a:pt x="24" y="152"/>
                  </a:lnTo>
                  <a:lnTo>
                    <a:pt x="26" y="157"/>
                  </a:lnTo>
                  <a:lnTo>
                    <a:pt x="27" y="163"/>
                  </a:lnTo>
                  <a:lnTo>
                    <a:pt x="28" y="168"/>
                  </a:lnTo>
                  <a:lnTo>
                    <a:pt x="30" y="173"/>
                  </a:lnTo>
                  <a:lnTo>
                    <a:pt x="31" y="179"/>
                  </a:lnTo>
                  <a:lnTo>
                    <a:pt x="32" y="184"/>
                  </a:lnTo>
                  <a:lnTo>
                    <a:pt x="34" y="189"/>
                  </a:lnTo>
                  <a:lnTo>
                    <a:pt x="35" y="195"/>
                  </a:lnTo>
                  <a:lnTo>
                    <a:pt x="36" y="200"/>
                  </a:lnTo>
                  <a:lnTo>
                    <a:pt x="38" y="205"/>
                  </a:lnTo>
                  <a:lnTo>
                    <a:pt x="39" y="210"/>
                  </a:lnTo>
                  <a:lnTo>
                    <a:pt x="40" y="215"/>
                  </a:lnTo>
                  <a:lnTo>
                    <a:pt x="42" y="221"/>
                  </a:lnTo>
                  <a:lnTo>
                    <a:pt x="43" y="226"/>
                  </a:lnTo>
                  <a:lnTo>
                    <a:pt x="44" y="231"/>
                  </a:lnTo>
                  <a:lnTo>
                    <a:pt x="46" y="236"/>
                  </a:lnTo>
                  <a:lnTo>
                    <a:pt x="47" y="240"/>
                  </a:lnTo>
                  <a:lnTo>
                    <a:pt x="48" y="245"/>
                  </a:lnTo>
                  <a:lnTo>
                    <a:pt x="50" y="250"/>
                  </a:lnTo>
                  <a:lnTo>
                    <a:pt x="51" y="255"/>
                  </a:lnTo>
                  <a:lnTo>
                    <a:pt x="52" y="260"/>
                  </a:lnTo>
                  <a:lnTo>
                    <a:pt x="54" y="265"/>
                  </a:lnTo>
                  <a:lnTo>
                    <a:pt x="55" y="269"/>
                  </a:lnTo>
                  <a:lnTo>
                    <a:pt x="56" y="274"/>
                  </a:lnTo>
                  <a:lnTo>
                    <a:pt x="58" y="279"/>
                  </a:lnTo>
                  <a:lnTo>
                    <a:pt x="59" y="283"/>
                  </a:lnTo>
                  <a:lnTo>
                    <a:pt x="60" y="288"/>
                  </a:lnTo>
                  <a:lnTo>
                    <a:pt x="62" y="293"/>
                  </a:lnTo>
                  <a:lnTo>
                    <a:pt x="63" y="297"/>
                  </a:lnTo>
                  <a:lnTo>
                    <a:pt x="64" y="302"/>
                  </a:lnTo>
                  <a:lnTo>
                    <a:pt x="66" y="306"/>
                  </a:lnTo>
                  <a:lnTo>
                    <a:pt x="67" y="310"/>
                  </a:lnTo>
                  <a:lnTo>
                    <a:pt x="68" y="315"/>
                  </a:lnTo>
                  <a:lnTo>
                    <a:pt x="70" y="319"/>
                  </a:lnTo>
                  <a:lnTo>
                    <a:pt x="71" y="323"/>
                  </a:lnTo>
                  <a:lnTo>
                    <a:pt x="72" y="328"/>
                  </a:lnTo>
                  <a:lnTo>
                    <a:pt x="74" y="332"/>
                  </a:lnTo>
                  <a:lnTo>
                    <a:pt x="75" y="330"/>
                  </a:lnTo>
                  <a:lnTo>
                    <a:pt x="76" y="326"/>
                  </a:lnTo>
                  <a:lnTo>
                    <a:pt x="78" y="322"/>
                  </a:lnTo>
                  <a:lnTo>
                    <a:pt x="79" y="317"/>
                  </a:lnTo>
                  <a:lnTo>
                    <a:pt x="80" y="313"/>
                  </a:lnTo>
                  <a:lnTo>
                    <a:pt x="82" y="309"/>
                  </a:lnTo>
                  <a:lnTo>
                    <a:pt x="83" y="305"/>
                  </a:lnTo>
                  <a:lnTo>
                    <a:pt x="84" y="301"/>
                  </a:lnTo>
                  <a:lnTo>
                    <a:pt x="86" y="297"/>
                  </a:lnTo>
                  <a:lnTo>
                    <a:pt x="87" y="294"/>
                  </a:lnTo>
                  <a:lnTo>
                    <a:pt x="88" y="290"/>
                  </a:lnTo>
                  <a:lnTo>
                    <a:pt x="90" y="286"/>
                  </a:lnTo>
                  <a:lnTo>
                    <a:pt x="91" y="282"/>
                  </a:lnTo>
                  <a:lnTo>
                    <a:pt x="92" y="278"/>
                  </a:lnTo>
                  <a:lnTo>
                    <a:pt x="94" y="275"/>
                  </a:lnTo>
                  <a:lnTo>
                    <a:pt x="95" y="271"/>
                  </a:lnTo>
                  <a:lnTo>
                    <a:pt x="96" y="267"/>
                  </a:lnTo>
                  <a:lnTo>
                    <a:pt x="98" y="264"/>
                  </a:lnTo>
                  <a:lnTo>
                    <a:pt x="99" y="260"/>
                  </a:lnTo>
                  <a:lnTo>
                    <a:pt x="100" y="257"/>
                  </a:lnTo>
                  <a:lnTo>
                    <a:pt x="102" y="253"/>
                  </a:lnTo>
                  <a:lnTo>
                    <a:pt x="103" y="250"/>
                  </a:lnTo>
                  <a:lnTo>
                    <a:pt x="104" y="246"/>
                  </a:lnTo>
                  <a:lnTo>
                    <a:pt x="106" y="243"/>
                  </a:lnTo>
                  <a:lnTo>
                    <a:pt x="107" y="240"/>
                  </a:lnTo>
                  <a:lnTo>
                    <a:pt x="108" y="236"/>
                  </a:lnTo>
                  <a:lnTo>
                    <a:pt x="110" y="233"/>
                  </a:lnTo>
                  <a:lnTo>
                    <a:pt x="111" y="230"/>
                  </a:lnTo>
                  <a:lnTo>
                    <a:pt x="112" y="226"/>
                  </a:lnTo>
                  <a:lnTo>
                    <a:pt x="114" y="223"/>
                  </a:lnTo>
                  <a:lnTo>
                    <a:pt x="115" y="220"/>
                  </a:lnTo>
                  <a:lnTo>
                    <a:pt x="116" y="217"/>
                  </a:lnTo>
                  <a:lnTo>
                    <a:pt x="118" y="214"/>
                  </a:lnTo>
                  <a:lnTo>
                    <a:pt x="119" y="211"/>
                  </a:lnTo>
                  <a:lnTo>
                    <a:pt x="120" y="208"/>
                  </a:lnTo>
                  <a:lnTo>
                    <a:pt x="122" y="205"/>
                  </a:lnTo>
                  <a:lnTo>
                    <a:pt x="123" y="202"/>
                  </a:lnTo>
                  <a:lnTo>
                    <a:pt x="124" y="199"/>
                  </a:lnTo>
                  <a:lnTo>
                    <a:pt x="126" y="196"/>
                  </a:lnTo>
                  <a:lnTo>
                    <a:pt x="127" y="193"/>
                  </a:lnTo>
                  <a:lnTo>
                    <a:pt x="128" y="191"/>
                  </a:lnTo>
                  <a:lnTo>
                    <a:pt x="130" y="188"/>
                  </a:lnTo>
                  <a:lnTo>
                    <a:pt x="131" y="185"/>
                  </a:lnTo>
                  <a:lnTo>
                    <a:pt x="132" y="182"/>
                  </a:lnTo>
                  <a:lnTo>
                    <a:pt x="134" y="180"/>
                  </a:lnTo>
                  <a:lnTo>
                    <a:pt x="135" y="177"/>
                  </a:lnTo>
                  <a:lnTo>
                    <a:pt x="136" y="175"/>
                  </a:lnTo>
                  <a:lnTo>
                    <a:pt x="138" y="172"/>
                  </a:lnTo>
                  <a:lnTo>
                    <a:pt x="139" y="170"/>
                  </a:lnTo>
                  <a:lnTo>
                    <a:pt x="140" y="167"/>
                  </a:lnTo>
                  <a:lnTo>
                    <a:pt x="142" y="165"/>
                  </a:lnTo>
                  <a:lnTo>
                    <a:pt x="143" y="162"/>
                  </a:lnTo>
                  <a:lnTo>
                    <a:pt x="144" y="160"/>
                  </a:lnTo>
                  <a:lnTo>
                    <a:pt x="146" y="158"/>
                  </a:lnTo>
                  <a:lnTo>
                    <a:pt x="147" y="155"/>
                  </a:lnTo>
                  <a:lnTo>
                    <a:pt x="148" y="153"/>
                  </a:lnTo>
                  <a:lnTo>
                    <a:pt x="150" y="151"/>
                  </a:lnTo>
                  <a:lnTo>
                    <a:pt x="151" y="149"/>
                  </a:lnTo>
                  <a:lnTo>
                    <a:pt x="152" y="146"/>
                  </a:lnTo>
                  <a:lnTo>
                    <a:pt x="154" y="144"/>
                  </a:lnTo>
                  <a:lnTo>
                    <a:pt x="155" y="142"/>
                  </a:lnTo>
                  <a:lnTo>
                    <a:pt x="156" y="140"/>
                  </a:lnTo>
                  <a:lnTo>
                    <a:pt x="158" y="138"/>
                  </a:lnTo>
                  <a:lnTo>
                    <a:pt x="159" y="136"/>
                  </a:lnTo>
                  <a:lnTo>
                    <a:pt x="160" y="134"/>
                  </a:lnTo>
                  <a:lnTo>
                    <a:pt x="162" y="132"/>
                  </a:lnTo>
                  <a:lnTo>
                    <a:pt x="163" y="130"/>
                  </a:lnTo>
                  <a:lnTo>
                    <a:pt x="164" y="129"/>
                  </a:lnTo>
                  <a:lnTo>
                    <a:pt x="166" y="127"/>
                  </a:lnTo>
                  <a:lnTo>
                    <a:pt x="167" y="125"/>
                  </a:lnTo>
                  <a:lnTo>
                    <a:pt x="168" y="123"/>
                  </a:lnTo>
                  <a:lnTo>
                    <a:pt x="170" y="122"/>
                  </a:lnTo>
                  <a:lnTo>
                    <a:pt x="171" y="120"/>
                  </a:lnTo>
                  <a:lnTo>
                    <a:pt x="172" y="118"/>
                  </a:lnTo>
                  <a:lnTo>
                    <a:pt x="174" y="117"/>
                  </a:lnTo>
                  <a:lnTo>
                    <a:pt x="175" y="115"/>
                  </a:lnTo>
                  <a:lnTo>
                    <a:pt x="176" y="114"/>
                  </a:lnTo>
                  <a:lnTo>
                    <a:pt x="178" y="111"/>
                  </a:lnTo>
                  <a:lnTo>
                    <a:pt x="180" y="109"/>
                  </a:lnTo>
                  <a:lnTo>
                    <a:pt x="182" y="107"/>
                  </a:lnTo>
                  <a:lnTo>
                    <a:pt x="184" y="105"/>
                  </a:lnTo>
                  <a:lnTo>
                    <a:pt x="186" y="103"/>
                  </a:lnTo>
                  <a:lnTo>
                    <a:pt x="188" y="101"/>
                  </a:lnTo>
                  <a:lnTo>
                    <a:pt x="190" y="100"/>
                  </a:lnTo>
                  <a:lnTo>
                    <a:pt x="192" y="98"/>
                  </a:lnTo>
                  <a:lnTo>
                    <a:pt x="194" y="96"/>
                  </a:lnTo>
                  <a:lnTo>
                    <a:pt x="196" y="95"/>
                  </a:lnTo>
                  <a:lnTo>
                    <a:pt x="198" y="93"/>
                  </a:lnTo>
                  <a:lnTo>
                    <a:pt x="200" y="92"/>
                  </a:lnTo>
                  <a:lnTo>
                    <a:pt x="202" y="91"/>
                  </a:lnTo>
                  <a:lnTo>
                    <a:pt x="204" y="90"/>
                  </a:lnTo>
                  <a:lnTo>
                    <a:pt x="206" y="89"/>
                  </a:lnTo>
                  <a:lnTo>
                    <a:pt x="208" y="88"/>
                  </a:lnTo>
                  <a:lnTo>
                    <a:pt x="210" y="87"/>
                  </a:lnTo>
                  <a:lnTo>
                    <a:pt x="212" y="86"/>
                  </a:lnTo>
                  <a:lnTo>
                    <a:pt x="214" y="85"/>
                  </a:lnTo>
                  <a:lnTo>
                    <a:pt x="216" y="84"/>
                  </a:lnTo>
                  <a:lnTo>
                    <a:pt x="218" y="84"/>
                  </a:lnTo>
                  <a:lnTo>
                    <a:pt x="220" y="83"/>
                  </a:lnTo>
                  <a:lnTo>
                    <a:pt x="222" y="83"/>
                  </a:lnTo>
                  <a:lnTo>
                    <a:pt x="224" y="82"/>
                  </a:lnTo>
                  <a:lnTo>
                    <a:pt x="226" y="82"/>
                  </a:lnTo>
                  <a:lnTo>
                    <a:pt x="228" y="82"/>
                  </a:lnTo>
                  <a:lnTo>
                    <a:pt x="230" y="81"/>
                  </a:lnTo>
                  <a:lnTo>
                    <a:pt x="232" y="81"/>
                  </a:lnTo>
                  <a:lnTo>
                    <a:pt x="234" y="81"/>
                  </a:lnTo>
                  <a:lnTo>
                    <a:pt x="236" y="81"/>
                  </a:lnTo>
                  <a:lnTo>
                    <a:pt x="238" y="82"/>
                  </a:lnTo>
                  <a:lnTo>
                    <a:pt x="240" y="82"/>
                  </a:lnTo>
                  <a:lnTo>
                    <a:pt x="242" y="82"/>
                  </a:lnTo>
                  <a:lnTo>
                    <a:pt x="244" y="82"/>
                  </a:lnTo>
                  <a:lnTo>
                    <a:pt x="246" y="83"/>
                  </a:lnTo>
                  <a:lnTo>
                    <a:pt x="248" y="84"/>
                  </a:lnTo>
                  <a:lnTo>
                    <a:pt x="250" y="84"/>
                  </a:lnTo>
                  <a:lnTo>
                    <a:pt x="252" y="85"/>
                  </a:lnTo>
                  <a:lnTo>
                    <a:pt x="254" y="86"/>
                  </a:lnTo>
                  <a:lnTo>
                    <a:pt x="256" y="87"/>
                  </a:lnTo>
                  <a:lnTo>
                    <a:pt x="258" y="87"/>
                  </a:lnTo>
                  <a:lnTo>
                    <a:pt x="260" y="89"/>
                  </a:lnTo>
                  <a:lnTo>
                    <a:pt x="262" y="90"/>
                  </a:lnTo>
                  <a:lnTo>
                    <a:pt x="264" y="91"/>
                  </a:lnTo>
                  <a:lnTo>
                    <a:pt x="266" y="92"/>
                  </a:lnTo>
                  <a:lnTo>
                    <a:pt x="268" y="93"/>
                  </a:lnTo>
                  <a:lnTo>
                    <a:pt x="270" y="95"/>
                  </a:lnTo>
                  <a:lnTo>
                    <a:pt x="272" y="96"/>
                  </a:lnTo>
                  <a:lnTo>
                    <a:pt x="274" y="98"/>
                  </a:lnTo>
                  <a:lnTo>
                    <a:pt x="276" y="100"/>
                  </a:lnTo>
                  <a:lnTo>
                    <a:pt x="278" y="101"/>
                  </a:lnTo>
                  <a:lnTo>
                    <a:pt x="280" y="103"/>
                  </a:lnTo>
                  <a:lnTo>
                    <a:pt x="282" y="105"/>
                  </a:lnTo>
                  <a:lnTo>
                    <a:pt x="284" y="107"/>
                  </a:lnTo>
                  <a:lnTo>
                    <a:pt x="286" y="109"/>
                  </a:lnTo>
                  <a:lnTo>
                    <a:pt x="288" y="111"/>
                  </a:lnTo>
                  <a:lnTo>
                    <a:pt x="290" y="113"/>
                  </a:lnTo>
                  <a:lnTo>
                    <a:pt x="292" y="116"/>
                  </a:lnTo>
                  <a:lnTo>
                    <a:pt x="294" y="118"/>
                  </a:lnTo>
                  <a:lnTo>
                    <a:pt x="296" y="121"/>
                  </a:lnTo>
                  <a:lnTo>
                    <a:pt x="298" y="123"/>
                  </a:lnTo>
                  <a:lnTo>
                    <a:pt x="300" y="126"/>
                  </a:lnTo>
                  <a:lnTo>
                    <a:pt x="302" y="128"/>
                  </a:lnTo>
                  <a:lnTo>
                    <a:pt x="304" y="131"/>
                  </a:lnTo>
                  <a:lnTo>
                    <a:pt x="306" y="134"/>
                  </a:lnTo>
                  <a:lnTo>
                    <a:pt x="308" y="137"/>
                  </a:lnTo>
                  <a:lnTo>
                    <a:pt x="310" y="140"/>
                  </a:lnTo>
                  <a:lnTo>
                    <a:pt x="312" y="143"/>
                  </a:lnTo>
                  <a:lnTo>
                    <a:pt x="314" y="146"/>
                  </a:lnTo>
                  <a:lnTo>
                    <a:pt x="316" y="149"/>
                  </a:lnTo>
                  <a:lnTo>
                    <a:pt x="318" y="153"/>
                  </a:lnTo>
                  <a:lnTo>
                    <a:pt x="320" y="156"/>
                  </a:lnTo>
                  <a:lnTo>
                    <a:pt x="322" y="160"/>
                  </a:lnTo>
                  <a:lnTo>
                    <a:pt x="324" y="163"/>
                  </a:lnTo>
                  <a:lnTo>
                    <a:pt x="326" y="167"/>
                  </a:lnTo>
                  <a:lnTo>
                    <a:pt x="328" y="171"/>
                  </a:lnTo>
                  <a:lnTo>
                    <a:pt x="330" y="174"/>
                  </a:lnTo>
                  <a:lnTo>
                    <a:pt x="332" y="178"/>
                  </a:lnTo>
                  <a:lnTo>
                    <a:pt x="334" y="182"/>
                  </a:lnTo>
                  <a:lnTo>
                    <a:pt x="336" y="186"/>
                  </a:lnTo>
                  <a:lnTo>
                    <a:pt x="338" y="190"/>
                  </a:lnTo>
                  <a:lnTo>
                    <a:pt x="340" y="195"/>
                  </a:lnTo>
                  <a:lnTo>
                    <a:pt x="342" y="199"/>
                  </a:lnTo>
                  <a:lnTo>
                    <a:pt x="344" y="203"/>
                  </a:lnTo>
                  <a:lnTo>
                    <a:pt x="346" y="208"/>
                  </a:lnTo>
                  <a:lnTo>
                    <a:pt x="348" y="212"/>
                  </a:lnTo>
                  <a:lnTo>
                    <a:pt x="350" y="217"/>
                  </a:lnTo>
                  <a:lnTo>
                    <a:pt x="352" y="222"/>
                  </a:lnTo>
                  <a:lnTo>
                    <a:pt x="354" y="226"/>
                  </a:lnTo>
                  <a:lnTo>
                    <a:pt x="356" y="231"/>
                  </a:lnTo>
                  <a:lnTo>
                    <a:pt x="358" y="236"/>
                  </a:lnTo>
                  <a:lnTo>
                    <a:pt x="360" y="241"/>
                  </a:lnTo>
                  <a:lnTo>
                    <a:pt x="362" y="246"/>
                  </a:lnTo>
                  <a:lnTo>
                    <a:pt x="364" y="251"/>
                  </a:lnTo>
                  <a:lnTo>
                    <a:pt x="366" y="256"/>
                  </a:lnTo>
                  <a:lnTo>
                    <a:pt x="368" y="262"/>
                  </a:lnTo>
                  <a:lnTo>
                    <a:pt x="370" y="267"/>
                  </a:lnTo>
                  <a:lnTo>
                    <a:pt x="372" y="273"/>
                  </a:lnTo>
                  <a:lnTo>
                    <a:pt x="374" y="278"/>
                  </a:lnTo>
                  <a:lnTo>
                    <a:pt x="376" y="284"/>
                  </a:lnTo>
                  <a:lnTo>
                    <a:pt x="378" y="290"/>
                  </a:lnTo>
                  <a:lnTo>
                    <a:pt x="380" y="295"/>
                  </a:lnTo>
                  <a:lnTo>
                    <a:pt x="382" y="301"/>
                  </a:lnTo>
                  <a:lnTo>
                    <a:pt x="384" y="307"/>
                  </a:lnTo>
                  <a:lnTo>
                    <a:pt x="386" y="313"/>
                  </a:lnTo>
                  <a:lnTo>
                    <a:pt x="388" y="319"/>
                  </a:lnTo>
                  <a:lnTo>
                    <a:pt x="390" y="325"/>
                  </a:lnTo>
                  <a:lnTo>
                    <a:pt x="392" y="332"/>
                  </a:lnTo>
                  <a:lnTo>
                    <a:pt x="394" y="328"/>
                  </a:lnTo>
                  <a:lnTo>
                    <a:pt x="396" y="322"/>
                  </a:lnTo>
                  <a:lnTo>
                    <a:pt x="398" y="315"/>
                  </a:lnTo>
                  <a:lnTo>
                    <a:pt x="400" y="308"/>
                  </a:lnTo>
                  <a:lnTo>
                    <a:pt x="402" y="302"/>
                  </a:lnTo>
                  <a:lnTo>
                    <a:pt x="404" y="295"/>
                  </a:lnTo>
                  <a:lnTo>
                    <a:pt x="406" y="288"/>
                  </a:lnTo>
                  <a:lnTo>
                    <a:pt x="408" y="281"/>
                  </a:lnTo>
                  <a:lnTo>
                    <a:pt x="410" y="274"/>
                  </a:lnTo>
                  <a:lnTo>
                    <a:pt x="412" y="267"/>
                  </a:lnTo>
                  <a:lnTo>
                    <a:pt x="414" y="260"/>
                  </a:lnTo>
                  <a:lnTo>
                    <a:pt x="416" y="253"/>
                  </a:lnTo>
                  <a:lnTo>
                    <a:pt x="418" y="246"/>
                  </a:lnTo>
                  <a:lnTo>
                    <a:pt x="420" y="238"/>
                  </a:lnTo>
                  <a:lnTo>
                    <a:pt x="422" y="231"/>
                  </a:lnTo>
                  <a:lnTo>
                    <a:pt x="424" y="223"/>
                  </a:lnTo>
                  <a:lnTo>
                    <a:pt x="426" y="216"/>
                  </a:lnTo>
                  <a:lnTo>
                    <a:pt x="428" y="208"/>
                  </a:lnTo>
                  <a:lnTo>
                    <a:pt x="430" y="200"/>
                  </a:lnTo>
                  <a:lnTo>
                    <a:pt x="432" y="192"/>
                  </a:lnTo>
                  <a:lnTo>
                    <a:pt x="434" y="185"/>
                  </a:lnTo>
                  <a:lnTo>
                    <a:pt x="436" y="177"/>
                  </a:lnTo>
                  <a:lnTo>
                    <a:pt x="438" y="168"/>
                  </a:lnTo>
                  <a:lnTo>
                    <a:pt x="440" y="160"/>
                  </a:lnTo>
                  <a:lnTo>
                    <a:pt x="442" y="152"/>
                  </a:lnTo>
                  <a:lnTo>
                    <a:pt x="444" y="144"/>
                  </a:lnTo>
                  <a:lnTo>
                    <a:pt x="446" y="135"/>
                  </a:lnTo>
                  <a:lnTo>
                    <a:pt x="448" y="127"/>
                  </a:lnTo>
                  <a:lnTo>
                    <a:pt x="450" y="118"/>
                  </a:lnTo>
                  <a:lnTo>
                    <a:pt x="452" y="110"/>
                  </a:lnTo>
                  <a:lnTo>
                    <a:pt x="454" y="101"/>
                  </a:lnTo>
                  <a:lnTo>
                    <a:pt x="456" y="92"/>
                  </a:lnTo>
                  <a:lnTo>
                    <a:pt x="458" y="83"/>
                  </a:lnTo>
                  <a:lnTo>
                    <a:pt x="460" y="74"/>
                  </a:lnTo>
                  <a:lnTo>
                    <a:pt x="462" y="65"/>
                  </a:lnTo>
                  <a:lnTo>
                    <a:pt x="464" y="56"/>
                  </a:lnTo>
                  <a:lnTo>
                    <a:pt x="466" y="47"/>
                  </a:lnTo>
                  <a:lnTo>
                    <a:pt x="468" y="38"/>
                  </a:lnTo>
                  <a:lnTo>
                    <a:pt x="470" y="28"/>
                  </a:lnTo>
                  <a:lnTo>
                    <a:pt x="472" y="19"/>
                  </a:lnTo>
                  <a:lnTo>
                    <a:pt x="474" y="9"/>
                  </a:lnTo>
                  <a:lnTo>
                    <a:pt x="476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05" name="Oval 104"/>
          <p:cNvSpPr/>
          <p:nvPr/>
        </p:nvSpPr>
        <p:spPr>
          <a:xfrm>
            <a:off x="3384665" y="5335385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3779520" y="466344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7" name="Oval 106"/>
          <p:cNvSpPr/>
          <p:nvPr/>
        </p:nvSpPr>
        <p:spPr>
          <a:xfrm>
            <a:off x="4038600" y="345948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8" name="Oval 107"/>
          <p:cNvSpPr/>
          <p:nvPr/>
        </p:nvSpPr>
        <p:spPr>
          <a:xfrm>
            <a:off x="2775065" y="347472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9" name="Oval 108"/>
          <p:cNvSpPr/>
          <p:nvPr/>
        </p:nvSpPr>
        <p:spPr>
          <a:xfrm>
            <a:off x="3032760" y="466344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35944" name="Object 104"/>
          <p:cNvGraphicFramePr>
            <a:graphicFrameLocks noChangeAspect="1"/>
          </p:cNvGraphicFramePr>
          <p:nvPr/>
        </p:nvGraphicFramePr>
        <p:xfrm>
          <a:off x="6653530" y="233680"/>
          <a:ext cx="1943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1942920" imgH="431640" progId="Equation.DSMT4">
                  <p:embed/>
                </p:oleObj>
              </mc:Choice>
              <mc:Fallback>
                <p:oleObj name="Equation" r:id="rId6" imgW="1942920" imgH="431640" progId="Equation.DSMT4">
                  <p:embed/>
                  <p:pic>
                    <p:nvPicPr>
                      <p:cNvPr id="35944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3530" y="233680"/>
                        <a:ext cx="1943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5" name="Object 105"/>
          <p:cNvGraphicFramePr>
            <a:graphicFrameLocks noChangeAspect="1"/>
          </p:cNvGraphicFramePr>
          <p:nvPr/>
        </p:nvGraphicFramePr>
        <p:xfrm>
          <a:off x="6645275" y="823595"/>
          <a:ext cx="349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3492360" imgH="444240" progId="Equation.DSMT4">
                  <p:embed/>
                </p:oleObj>
              </mc:Choice>
              <mc:Fallback>
                <p:oleObj name="Equation" r:id="rId8" imgW="3492360" imgH="444240" progId="Equation.DSMT4">
                  <p:embed/>
                  <p:pic>
                    <p:nvPicPr>
                      <p:cNvPr id="35945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823595"/>
                        <a:ext cx="3492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11"/>
          <p:cNvGraphicFramePr>
            <a:graphicFrameLocks noChangeAspect="1"/>
          </p:cNvGraphicFramePr>
          <p:nvPr/>
        </p:nvGraphicFramePr>
        <p:xfrm>
          <a:off x="8131810" y="819468"/>
          <a:ext cx="74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749160" imgH="444240" progId="Equation.DSMT4">
                  <p:embed/>
                </p:oleObj>
              </mc:Choice>
              <mc:Fallback>
                <p:oleObj name="Equation" r:id="rId10" imgW="749160" imgH="444240" progId="Equation.DSMT4">
                  <p:embed/>
                  <p:pic>
                    <p:nvPicPr>
                      <p:cNvPr id="112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1810" y="819468"/>
                        <a:ext cx="749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7" name="Object 107"/>
          <p:cNvGraphicFramePr>
            <a:graphicFrameLocks noChangeAspect="1"/>
          </p:cNvGraphicFramePr>
          <p:nvPr/>
        </p:nvGraphicFramePr>
        <p:xfrm>
          <a:off x="8858885" y="905193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825480" imgH="368280" progId="Equation.DSMT4">
                  <p:embed/>
                </p:oleObj>
              </mc:Choice>
              <mc:Fallback>
                <p:oleObj name="Equation" r:id="rId12" imgW="825480" imgH="368280" progId="Equation.DSMT4">
                  <p:embed/>
                  <p:pic>
                    <p:nvPicPr>
                      <p:cNvPr id="35947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885" y="905193"/>
                        <a:ext cx="82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8" name="Object 108"/>
          <p:cNvGraphicFramePr>
            <a:graphicFrameLocks noChangeAspect="1"/>
          </p:cNvGraphicFramePr>
          <p:nvPr/>
        </p:nvGraphicFramePr>
        <p:xfrm>
          <a:off x="6391910" y="1383030"/>
          <a:ext cx="387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3873240" imgH="545760" progId="Equation.DSMT4">
                  <p:embed/>
                </p:oleObj>
              </mc:Choice>
              <mc:Fallback>
                <p:oleObj name="Equation" r:id="rId14" imgW="3873240" imgH="545760" progId="Equation.DSMT4">
                  <p:embed/>
                  <p:pic>
                    <p:nvPicPr>
                      <p:cNvPr id="35948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910" y="1383030"/>
                        <a:ext cx="3873500" cy="546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9" name="Object 109"/>
          <p:cNvGraphicFramePr>
            <a:graphicFrameLocks noChangeAspect="1"/>
          </p:cNvGraphicFramePr>
          <p:nvPr/>
        </p:nvGraphicFramePr>
        <p:xfrm>
          <a:off x="6657340" y="2062163"/>
          <a:ext cx="2654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2654280" imgH="533160" progId="Equation.DSMT4">
                  <p:embed/>
                </p:oleObj>
              </mc:Choice>
              <mc:Fallback>
                <p:oleObj name="Equation" r:id="rId16" imgW="2654280" imgH="533160" progId="Equation.DSMT4">
                  <p:embed/>
                  <p:pic>
                    <p:nvPicPr>
                      <p:cNvPr id="35949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7340" y="2062163"/>
                        <a:ext cx="2654300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50" name="Object 110"/>
          <p:cNvGraphicFramePr>
            <a:graphicFrameLocks noChangeAspect="1"/>
          </p:cNvGraphicFramePr>
          <p:nvPr/>
        </p:nvGraphicFramePr>
        <p:xfrm>
          <a:off x="6898640" y="2675573"/>
          <a:ext cx="191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1917360" imgH="368280" progId="Equation.DSMT4">
                  <p:embed/>
                </p:oleObj>
              </mc:Choice>
              <mc:Fallback>
                <p:oleObj name="Equation" r:id="rId18" imgW="1917360" imgH="368280" progId="Equation.DSMT4">
                  <p:embed/>
                  <p:pic>
                    <p:nvPicPr>
                      <p:cNvPr id="3595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8640" y="2675573"/>
                        <a:ext cx="1917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51" name="Object 111"/>
          <p:cNvGraphicFramePr>
            <a:graphicFrameLocks noChangeAspect="1"/>
          </p:cNvGraphicFramePr>
          <p:nvPr/>
        </p:nvGraphicFramePr>
        <p:xfrm>
          <a:off x="6890703" y="3236913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2273040" imgH="469800" progId="Equation.DSMT4">
                  <p:embed/>
                </p:oleObj>
              </mc:Choice>
              <mc:Fallback>
                <p:oleObj name="Equation" r:id="rId20" imgW="2273040" imgH="469800" progId="Equation.DSMT4">
                  <p:embed/>
                  <p:pic>
                    <p:nvPicPr>
                      <p:cNvPr id="35951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0703" y="3236913"/>
                        <a:ext cx="2273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52" name="Object 112"/>
          <p:cNvGraphicFramePr>
            <a:graphicFrameLocks noChangeAspect="1"/>
          </p:cNvGraphicFramePr>
          <p:nvPr/>
        </p:nvGraphicFramePr>
        <p:xfrm>
          <a:off x="6896735" y="3823970"/>
          <a:ext cx="193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1930320" imgH="368280" progId="Equation.DSMT4">
                  <p:embed/>
                </p:oleObj>
              </mc:Choice>
              <mc:Fallback>
                <p:oleObj name="Equation" r:id="rId22" imgW="1930320" imgH="368280" progId="Equation.DSMT4">
                  <p:embed/>
                  <p:pic>
                    <p:nvPicPr>
                      <p:cNvPr id="35952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735" y="3823970"/>
                        <a:ext cx="1930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8" name="Straight Arrow Connector 117"/>
          <p:cNvCxnSpPr/>
          <p:nvPr/>
        </p:nvCxnSpPr>
        <p:spPr>
          <a:xfrm>
            <a:off x="3431770" y="989213"/>
            <a:ext cx="0" cy="5084618"/>
          </a:xfrm>
          <a:prstGeom prst="straightConnector1">
            <a:avLst/>
          </a:prstGeom>
          <a:ln w="28575">
            <a:solidFill>
              <a:srgbClr val="0070C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/>
          <p:cNvSpPr/>
          <p:nvPr/>
        </p:nvSpPr>
        <p:spPr>
          <a:xfrm>
            <a:off x="3384666" y="1608513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3772594" y="227353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1" name="Oval 120"/>
          <p:cNvSpPr/>
          <p:nvPr/>
        </p:nvSpPr>
        <p:spPr>
          <a:xfrm>
            <a:off x="3024449" y="2273529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2" name="TextBox 121"/>
          <p:cNvSpPr txBox="1">
            <a:spLocks noChangeArrowheads="1"/>
          </p:cNvSpPr>
          <p:nvPr/>
        </p:nvSpPr>
        <p:spPr bwMode="auto">
          <a:xfrm>
            <a:off x="6344286" y="4351338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X: Intercept: </a:t>
            </a:r>
          </a:p>
        </p:txBody>
      </p:sp>
      <p:graphicFrame>
        <p:nvGraphicFramePr>
          <p:cNvPr id="123" name="Object 217"/>
          <p:cNvGraphicFramePr>
            <a:graphicFrameLocks noChangeAspect="1"/>
          </p:cNvGraphicFramePr>
          <p:nvPr/>
        </p:nvGraphicFramePr>
        <p:xfrm>
          <a:off x="8001953" y="4336733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1917360" imgH="444240" progId="Equation.DSMT4">
                  <p:embed/>
                </p:oleObj>
              </mc:Choice>
              <mc:Fallback>
                <p:oleObj name="Equation" r:id="rId24" imgW="1917360" imgH="444240" progId="Equation.DSMT4">
                  <p:embed/>
                  <p:pic>
                    <p:nvPicPr>
                      <p:cNvPr id="123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953" y="4336733"/>
                        <a:ext cx="191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TextBox 123"/>
          <p:cNvSpPr txBox="1">
            <a:spLocks noChangeArrowheads="1"/>
          </p:cNvSpPr>
          <p:nvPr/>
        </p:nvSpPr>
        <p:spPr bwMode="auto">
          <a:xfrm>
            <a:off x="6511926" y="4869498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Y: Intercept: </a:t>
            </a:r>
          </a:p>
        </p:txBody>
      </p:sp>
      <p:graphicFrame>
        <p:nvGraphicFramePr>
          <p:cNvPr id="125" name="Object 217"/>
          <p:cNvGraphicFramePr>
            <a:graphicFrameLocks noChangeAspect="1"/>
          </p:cNvGraphicFramePr>
          <p:nvPr/>
        </p:nvGraphicFramePr>
        <p:xfrm>
          <a:off x="8097520" y="4811854"/>
          <a:ext cx="878840" cy="427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914400" imgH="444240" progId="Equation.DSMT4">
                  <p:embed/>
                </p:oleObj>
              </mc:Choice>
              <mc:Fallback>
                <p:oleObj name="Equation" r:id="rId26" imgW="914400" imgH="444240" progId="Equation.DSMT4">
                  <p:embed/>
                  <p:pic>
                    <p:nvPicPr>
                      <p:cNvPr id="125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7520" y="4811854"/>
                        <a:ext cx="878840" cy="427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6265862" y="5391090"/>
            <a:ext cx="11400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Domain:</a:t>
            </a:r>
          </a:p>
        </p:txBody>
      </p:sp>
      <p:graphicFrame>
        <p:nvGraphicFramePr>
          <p:cNvPr id="127" name="Object 9"/>
          <p:cNvGraphicFramePr>
            <a:graphicFrameLocks noChangeAspect="1"/>
          </p:cNvGraphicFramePr>
          <p:nvPr/>
        </p:nvGraphicFramePr>
        <p:xfrm>
          <a:off x="7361556" y="5443160"/>
          <a:ext cx="7318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8" imgW="419040" imgH="177480" progId="Equation.DSMT4">
                  <p:embed/>
                </p:oleObj>
              </mc:Choice>
              <mc:Fallback>
                <p:oleObj name="Equation" r:id="rId28" imgW="419040" imgH="177480" progId="Equation.DSMT4">
                  <p:embed/>
                  <p:pic>
                    <p:nvPicPr>
                      <p:cNvPr id="1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1556" y="5443160"/>
                        <a:ext cx="7318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TextBox 127"/>
          <p:cNvSpPr txBox="1">
            <a:spLocks noChangeArrowheads="1"/>
          </p:cNvSpPr>
          <p:nvPr/>
        </p:nvSpPr>
        <p:spPr bwMode="auto">
          <a:xfrm>
            <a:off x="8429943" y="5406330"/>
            <a:ext cx="101181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Range:</a:t>
            </a:r>
          </a:p>
        </p:txBody>
      </p:sp>
      <p:graphicFrame>
        <p:nvGraphicFramePr>
          <p:cNvPr id="129" name="Object 9"/>
          <p:cNvGraphicFramePr>
            <a:graphicFrameLocks noChangeAspect="1"/>
          </p:cNvGraphicFramePr>
          <p:nvPr/>
        </p:nvGraphicFramePr>
        <p:xfrm>
          <a:off x="9546273" y="5435858"/>
          <a:ext cx="6889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0" imgW="393480" imgH="203040" progId="Equation.DSMT4">
                  <p:embed/>
                </p:oleObj>
              </mc:Choice>
              <mc:Fallback>
                <p:oleObj name="Equation" r:id="rId30" imgW="393480" imgH="203040" progId="Equation.DSMT4">
                  <p:embed/>
                  <p:pic>
                    <p:nvPicPr>
                      <p:cNvPr id="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6273" y="5435858"/>
                        <a:ext cx="6889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845188"/>
              </p:ext>
            </p:extLst>
          </p:nvPr>
        </p:nvGraphicFramePr>
        <p:xfrm>
          <a:off x="5141618" y="5841941"/>
          <a:ext cx="5964238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2" imgW="3416040" imgH="533160" progId="Equation.DSMT4">
                  <p:embed/>
                </p:oleObj>
              </mc:Choice>
              <mc:Fallback>
                <p:oleObj name="Equation" r:id="rId32" imgW="3416040" imgH="533160" progId="Equation.DSMT4">
                  <p:embed/>
                  <p:pic>
                    <p:nvPicPr>
                      <p:cNvPr id="8193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618" y="5841941"/>
                        <a:ext cx="5964238" cy="930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" name="Object 6">
            <a:extLst>
              <a:ext uri="{FF2B5EF4-FFF2-40B4-BE49-F238E27FC236}">
                <a16:creationId xmlns:a16="http://schemas.microsoft.com/office/drawing/2014/main" id="{6773B400-4684-EFAA-6821-352FF72EA9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556842"/>
              </p:ext>
            </p:extLst>
          </p:nvPr>
        </p:nvGraphicFramePr>
        <p:xfrm>
          <a:off x="6181840" y="5892002"/>
          <a:ext cx="13081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4" imgW="749160" imgH="215640" progId="Equation.DSMT4">
                  <p:embed/>
                </p:oleObj>
              </mc:Choice>
              <mc:Fallback>
                <p:oleObj name="Equation" r:id="rId34" imgW="749160" imgH="215640" progId="Equation.DSMT4">
                  <p:embed/>
                  <p:pic>
                    <p:nvPicPr>
                      <p:cNvPr id="131" name="Object 6">
                        <a:extLst>
                          <a:ext uri="{FF2B5EF4-FFF2-40B4-BE49-F238E27FC236}">
                            <a16:creationId xmlns:a16="http://schemas.microsoft.com/office/drawing/2014/main" id="{6773B400-4684-EFAA-6821-352FF72EA9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840" y="5892002"/>
                        <a:ext cx="1308100" cy="3762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6">
            <a:extLst>
              <a:ext uri="{FF2B5EF4-FFF2-40B4-BE49-F238E27FC236}">
                <a16:creationId xmlns:a16="http://schemas.microsoft.com/office/drawing/2014/main" id="{44D17584-CEDC-9BBE-AE90-E8CB668E12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405587"/>
              </p:ext>
            </p:extLst>
          </p:nvPr>
        </p:nvGraphicFramePr>
        <p:xfrm>
          <a:off x="6181840" y="6289327"/>
          <a:ext cx="13081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6" imgW="749160" imgH="215640" progId="Equation.DSMT4">
                  <p:embed/>
                </p:oleObj>
              </mc:Choice>
              <mc:Fallback>
                <p:oleObj name="Equation" r:id="rId36" imgW="749160" imgH="215640" progId="Equation.DSMT4">
                  <p:embed/>
                  <p:pic>
                    <p:nvPicPr>
                      <p:cNvPr id="133" name="Object 6">
                        <a:extLst>
                          <a:ext uri="{FF2B5EF4-FFF2-40B4-BE49-F238E27FC236}">
                            <a16:creationId xmlns:a16="http://schemas.microsoft.com/office/drawing/2014/main" id="{44D17584-CEDC-9BBE-AE90-E8CB668E12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840" y="6289327"/>
                        <a:ext cx="1308100" cy="3762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6">
            <a:extLst>
              <a:ext uri="{FF2B5EF4-FFF2-40B4-BE49-F238E27FC236}">
                <a16:creationId xmlns:a16="http://schemas.microsoft.com/office/drawing/2014/main" id="{4F557076-C4E7-F419-AA86-01BAE3D8D5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082919"/>
              </p:ext>
            </p:extLst>
          </p:nvPr>
        </p:nvGraphicFramePr>
        <p:xfrm>
          <a:off x="5918517" y="6266528"/>
          <a:ext cx="170656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7" imgW="977760" imgH="304560" progId="Equation.DSMT4">
                  <p:embed/>
                </p:oleObj>
              </mc:Choice>
              <mc:Fallback>
                <p:oleObj name="Equation" r:id="rId37" imgW="977760" imgH="304560" progId="Equation.DSMT4">
                  <p:embed/>
                  <p:pic>
                    <p:nvPicPr>
                      <p:cNvPr id="134" name="Object 6">
                        <a:extLst>
                          <a:ext uri="{FF2B5EF4-FFF2-40B4-BE49-F238E27FC236}">
                            <a16:creationId xmlns:a16="http://schemas.microsoft.com/office/drawing/2014/main" id="{4F557076-C4E7-F419-AA86-01BAE3D8D5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517" y="6266528"/>
                        <a:ext cx="1706563" cy="5318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5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5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5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5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5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5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5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35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000"/>
                            </p:stCondLst>
                            <p:childTnLst>
                              <p:par>
                                <p:cTn id="21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3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3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3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3000"/>
                                        <p:tgtEl>
                                          <p:spTgt spid="35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0" grpId="0" animBg="1"/>
      <p:bldP spid="35940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8" grpId="0" animBg="1"/>
      <p:bldP spid="109" grpId="0" animBg="1"/>
      <p:bldP spid="109" grpId="1" animBg="1"/>
      <p:bldP spid="119" grpId="0" animBg="1"/>
      <p:bldP spid="120" grpId="0" animBg="1"/>
      <p:bldP spid="121" grpId="0" animBg="1"/>
      <p:bldP spid="122" grpId="0"/>
      <p:bldP spid="124" grpId="0"/>
      <p:bldP spid="126" grpId="0"/>
      <p:bldP spid="1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19"/>
          <p:cNvGrpSpPr/>
          <p:nvPr/>
        </p:nvGrpSpPr>
        <p:grpSpPr>
          <a:xfrm>
            <a:off x="1751213" y="1061313"/>
            <a:ext cx="5272070" cy="5524496"/>
            <a:chOff x="623453" y="1061313"/>
            <a:chExt cx="5272070" cy="5524496"/>
          </a:xfrm>
        </p:grpSpPr>
        <p:sp>
          <p:nvSpPr>
            <p:cNvPr id="37893" name="AutoShape 5"/>
            <p:cNvSpPr>
              <a:spLocks noChangeAspect="1" noChangeArrowheads="1" noTextEdit="1"/>
            </p:cNvSpPr>
            <p:nvPr/>
          </p:nvSpPr>
          <p:spPr bwMode="auto">
            <a:xfrm>
              <a:off x="623453" y="1068916"/>
              <a:ext cx="5272070" cy="55168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629536" y="1076519"/>
              <a:ext cx="5259905" cy="550168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6" name="Line 8"/>
            <p:cNvSpPr>
              <a:spLocks noChangeShapeType="1"/>
            </p:cNvSpPr>
            <p:nvPr/>
          </p:nvSpPr>
          <p:spPr bwMode="auto">
            <a:xfrm flipV="1">
              <a:off x="96103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7" name="Line 9"/>
            <p:cNvSpPr>
              <a:spLocks noChangeShapeType="1"/>
            </p:cNvSpPr>
            <p:nvPr/>
          </p:nvSpPr>
          <p:spPr bwMode="auto">
            <a:xfrm flipV="1">
              <a:off x="968639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8" name="Line 10"/>
            <p:cNvSpPr>
              <a:spLocks noChangeShapeType="1"/>
            </p:cNvSpPr>
            <p:nvPr/>
          </p:nvSpPr>
          <p:spPr bwMode="auto">
            <a:xfrm flipV="1">
              <a:off x="128645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9" name="Line 11"/>
            <p:cNvSpPr>
              <a:spLocks noChangeShapeType="1"/>
            </p:cNvSpPr>
            <p:nvPr/>
          </p:nvSpPr>
          <p:spPr bwMode="auto">
            <a:xfrm flipV="1">
              <a:off x="129253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0" name="Line 12"/>
            <p:cNvSpPr>
              <a:spLocks noChangeShapeType="1"/>
            </p:cNvSpPr>
            <p:nvPr/>
          </p:nvSpPr>
          <p:spPr bwMode="auto">
            <a:xfrm flipV="1">
              <a:off x="161643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1" name="Line 13"/>
            <p:cNvSpPr>
              <a:spLocks noChangeShapeType="1"/>
            </p:cNvSpPr>
            <p:nvPr/>
          </p:nvSpPr>
          <p:spPr bwMode="auto">
            <a:xfrm flipV="1">
              <a:off x="162403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2" name="Line 14"/>
            <p:cNvSpPr>
              <a:spLocks noChangeShapeType="1"/>
            </p:cNvSpPr>
            <p:nvPr/>
          </p:nvSpPr>
          <p:spPr bwMode="auto">
            <a:xfrm flipV="1">
              <a:off x="1941851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3" name="Line 15"/>
            <p:cNvSpPr>
              <a:spLocks noChangeShapeType="1"/>
            </p:cNvSpPr>
            <p:nvPr/>
          </p:nvSpPr>
          <p:spPr bwMode="auto">
            <a:xfrm flipV="1">
              <a:off x="194793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4" name="Line 16"/>
            <p:cNvSpPr>
              <a:spLocks noChangeShapeType="1"/>
            </p:cNvSpPr>
            <p:nvPr/>
          </p:nvSpPr>
          <p:spPr bwMode="auto">
            <a:xfrm flipV="1">
              <a:off x="25972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5" name="Line 17"/>
            <p:cNvSpPr>
              <a:spLocks noChangeShapeType="1"/>
            </p:cNvSpPr>
            <p:nvPr/>
          </p:nvSpPr>
          <p:spPr bwMode="auto">
            <a:xfrm flipV="1">
              <a:off x="260333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6" name="Line 18"/>
            <p:cNvSpPr>
              <a:spLocks noChangeShapeType="1"/>
            </p:cNvSpPr>
            <p:nvPr/>
          </p:nvSpPr>
          <p:spPr bwMode="auto">
            <a:xfrm flipV="1">
              <a:off x="29287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7" name="Line 19"/>
            <p:cNvSpPr>
              <a:spLocks noChangeShapeType="1"/>
            </p:cNvSpPr>
            <p:nvPr/>
          </p:nvSpPr>
          <p:spPr bwMode="auto">
            <a:xfrm flipV="1">
              <a:off x="2934831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8" name="Line 20"/>
            <p:cNvSpPr>
              <a:spLocks noChangeShapeType="1"/>
            </p:cNvSpPr>
            <p:nvPr/>
          </p:nvSpPr>
          <p:spPr bwMode="auto">
            <a:xfrm flipV="1">
              <a:off x="3252645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9" name="Line 21"/>
            <p:cNvSpPr>
              <a:spLocks noChangeShapeType="1"/>
            </p:cNvSpPr>
            <p:nvPr/>
          </p:nvSpPr>
          <p:spPr bwMode="auto">
            <a:xfrm flipV="1">
              <a:off x="32602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0" name="Line 22"/>
            <p:cNvSpPr>
              <a:spLocks noChangeShapeType="1"/>
            </p:cNvSpPr>
            <p:nvPr/>
          </p:nvSpPr>
          <p:spPr bwMode="auto">
            <a:xfrm flipV="1">
              <a:off x="3584145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1" name="Line 23"/>
            <p:cNvSpPr>
              <a:spLocks noChangeShapeType="1"/>
            </p:cNvSpPr>
            <p:nvPr/>
          </p:nvSpPr>
          <p:spPr bwMode="auto">
            <a:xfrm flipV="1">
              <a:off x="359022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2" name="Line 24"/>
            <p:cNvSpPr>
              <a:spLocks noChangeShapeType="1"/>
            </p:cNvSpPr>
            <p:nvPr/>
          </p:nvSpPr>
          <p:spPr bwMode="auto">
            <a:xfrm flipV="1">
              <a:off x="3908042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3" name="Line 25"/>
            <p:cNvSpPr>
              <a:spLocks noChangeShapeType="1"/>
            </p:cNvSpPr>
            <p:nvPr/>
          </p:nvSpPr>
          <p:spPr bwMode="auto">
            <a:xfrm flipV="1">
              <a:off x="391564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4" name="Line 26"/>
            <p:cNvSpPr>
              <a:spLocks noChangeShapeType="1"/>
            </p:cNvSpPr>
            <p:nvPr/>
          </p:nvSpPr>
          <p:spPr bwMode="auto">
            <a:xfrm flipV="1">
              <a:off x="423954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5" name="Line 27"/>
            <p:cNvSpPr>
              <a:spLocks noChangeShapeType="1"/>
            </p:cNvSpPr>
            <p:nvPr/>
          </p:nvSpPr>
          <p:spPr bwMode="auto">
            <a:xfrm flipV="1">
              <a:off x="4245625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6" name="Line 28"/>
            <p:cNvSpPr>
              <a:spLocks noChangeShapeType="1"/>
            </p:cNvSpPr>
            <p:nvPr/>
          </p:nvSpPr>
          <p:spPr bwMode="auto">
            <a:xfrm flipV="1">
              <a:off x="45634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7" name="Line 29"/>
            <p:cNvSpPr>
              <a:spLocks noChangeShapeType="1"/>
            </p:cNvSpPr>
            <p:nvPr/>
          </p:nvSpPr>
          <p:spPr bwMode="auto">
            <a:xfrm flipV="1">
              <a:off x="457104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8" name="Line 30"/>
            <p:cNvSpPr>
              <a:spLocks noChangeShapeType="1"/>
            </p:cNvSpPr>
            <p:nvPr/>
          </p:nvSpPr>
          <p:spPr bwMode="auto">
            <a:xfrm flipV="1">
              <a:off x="48949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9" name="Line 31"/>
            <p:cNvSpPr>
              <a:spLocks noChangeShapeType="1"/>
            </p:cNvSpPr>
            <p:nvPr/>
          </p:nvSpPr>
          <p:spPr bwMode="auto">
            <a:xfrm flipV="1">
              <a:off x="490254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0" name="Line 32"/>
            <p:cNvSpPr>
              <a:spLocks noChangeShapeType="1"/>
            </p:cNvSpPr>
            <p:nvPr/>
          </p:nvSpPr>
          <p:spPr bwMode="auto">
            <a:xfrm flipV="1">
              <a:off x="5220357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1" name="Line 33"/>
            <p:cNvSpPr>
              <a:spLocks noChangeShapeType="1"/>
            </p:cNvSpPr>
            <p:nvPr/>
          </p:nvSpPr>
          <p:spPr bwMode="auto">
            <a:xfrm flipV="1">
              <a:off x="52264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2" name="Line 34"/>
            <p:cNvSpPr>
              <a:spLocks noChangeShapeType="1"/>
            </p:cNvSpPr>
            <p:nvPr/>
          </p:nvSpPr>
          <p:spPr bwMode="auto">
            <a:xfrm flipV="1">
              <a:off x="5550337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3" name="Line 35"/>
            <p:cNvSpPr>
              <a:spLocks noChangeShapeType="1"/>
            </p:cNvSpPr>
            <p:nvPr/>
          </p:nvSpPr>
          <p:spPr bwMode="auto">
            <a:xfrm flipV="1">
              <a:off x="55579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4" name="Line 36"/>
            <p:cNvSpPr>
              <a:spLocks noChangeShapeType="1"/>
            </p:cNvSpPr>
            <p:nvPr/>
          </p:nvSpPr>
          <p:spPr bwMode="auto">
            <a:xfrm>
              <a:off x="637139" y="6448951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5" name="Line 37"/>
            <p:cNvSpPr>
              <a:spLocks noChangeShapeType="1"/>
            </p:cNvSpPr>
            <p:nvPr/>
          </p:nvSpPr>
          <p:spPr bwMode="auto">
            <a:xfrm>
              <a:off x="637139" y="6456554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6" name="Line 38"/>
            <p:cNvSpPr>
              <a:spLocks noChangeShapeType="1"/>
            </p:cNvSpPr>
            <p:nvPr/>
          </p:nvSpPr>
          <p:spPr bwMode="auto">
            <a:xfrm>
              <a:off x="637139" y="609616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7" name="Line 39"/>
            <p:cNvSpPr>
              <a:spLocks noChangeShapeType="1"/>
            </p:cNvSpPr>
            <p:nvPr/>
          </p:nvSpPr>
          <p:spPr bwMode="auto">
            <a:xfrm>
              <a:off x="637139" y="6103765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8" name="Line 40"/>
            <p:cNvSpPr>
              <a:spLocks noChangeShapeType="1"/>
            </p:cNvSpPr>
            <p:nvPr/>
          </p:nvSpPr>
          <p:spPr bwMode="auto">
            <a:xfrm>
              <a:off x="637139" y="5750976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9" name="Line 41"/>
            <p:cNvSpPr>
              <a:spLocks noChangeShapeType="1"/>
            </p:cNvSpPr>
            <p:nvPr/>
          </p:nvSpPr>
          <p:spPr bwMode="auto">
            <a:xfrm>
              <a:off x="637139" y="575705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0" name="Line 42"/>
            <p:cNvSpPr>
              <a:spLocks noChangeShapeType="1"/>
            </p:cNvSpPr>
            <p:nvPr/>
          </p:nvSpPr>
          <p:spPr bwMode="auto">
            <a:xfrm>
              <a:off x="637139" y="539818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1" name="Line 43"/>
            <p:cNvSpPr>
              <a:spLocks noChangeShapeType="1"/>
            </p:cNvSpPr>
            <p:nvPr/>
          </p:nvSpPr>
          <p:spPr bwMode="auto">
            <a:xfrm>
              <a:off x="637139" y="540426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2" name="Line 44"/>
            <p:cNvSpPr>
              <a:spLocks noChangeShapeType="1"/>
            </p:cNvSpPr>
            <p:nvPr/>
          </p:nvSpPr>
          <p:spPr bwMode="auto">
            <a:xfrm>
              <a:off x="637139" y="5051480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3" name="Line 45"/>
            <p:cNvSpPr>
              <a:spLocks noChangeShapeType="1"/>
            </p:cNvSpPr>
            <p:nvPr/>
          </p:nvSpPr>
          <p:spPr bwMode="auto">
            <a:xfrm>
              <a:off x="637139" y="5059083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4" name="Line 46"/>
            <p:cNvSpPr>
              <a:spLocks noChangeShapeType="1"/>
            </p:cNvSpPr>
            <p:nvPr/>
          </p:nvSpPr>
          <p:spPr bwMode="auto">
            <a:xfrm>
              <a:off x="637139" y="4706294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5" name="Line 47"/>
            <p:cNvSpPr>
              <a:spLocks noChangeShapeType="1"/>
            </p:cNvSpPr>
            <p:nvPr/>
          </p:nvSpPr>
          <p:spPr bwMode="auto">
            <a:xfrm>
              <a:off x="637139" y="471389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637139" y="4006798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7" name="Line 49"/>
            <p:cNvSpPr>
              <a:spLocks noChangeShapeType="1"/>
            </p:cNvSpPr>
            <p:nvPr/>
          </p:nvSpPr>
          <p:spPr bwMode="auto">
            <a:xfrm>
              <a:off x="637139" y="401440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8" name="Line 50"/>
            <p:cNvSpPr>
              <a:spLocks noChangeShapeType="1"/>
            </p:cNvSpPr>
            <p:nvPr/>
          </p:nvSpPr>
          <p:spPr bwMode="auto">
            <a:xfrm>
              <a:off x="637139" y="365400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37139" y="366161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0" name="Line 52"/>
            <p:cNvSpPr>
              <a:spLocks noChangeShapeType="1"/>
            </p:cNvSpPr>
            <p:nvPr/>
          </p:nvSpPr>
          <p:spPr bwMode="auto">
            <a:xfrm>
              <a:off x="637139" y="3308823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1" name="Line 53"/>
            <p:cNvSpPr>
              <a:spLocks noChangeShapeType="1"/>
            </p:cNvSpPr>
            <p:nvPr/>
          </p:nvSpPr>
          <p:spPr bwMode="auto">
            <a:xfrm>
              <a:off x="637139" y="3316426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2" name="Line 54"/>
            <p:cNvSpPr>
              <a:spLocks noChangeShapeType="1"/>
            </p:cNvSpPr>
            <p:nvPr/>
          </p:nvSpPr>
          <p:spPr bwMode="auto">
            <a:xfrm>
              <a:off x="637139" y="2956034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3" name="Line 55"/>
            <p:cNvSpPr>
              <a:spLocks noChangeShapeType="1"/>
            </p:cNvSpPr>
            <p:nvPr/>
          </p:nvSpPr>
          <p:spPr bwMode="auto">
            <a:xfrm>
              <a:off x="637139" y="296363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4" name="Line 56"/>
            <p:cNvSpPr>
              <a:spLocks noChangeShapeType="1"/>
            </p:cNvSpPr>
            <p:nvPr/>
          </p:nvSpPr>
          <p:spPr bwMode="auto">
            <a:xfrm>
              <a:off x="637139" y="2610848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5" name="Line 57"/>
            <p:cNvSpPr>
              <a:spLocks noChangeShapeType="1"/>
            </p:cNvSpPr>
            <p:nvPr/>
          </p:nvSpPr>
          <p:spPr bwMode="auto">
            <a:xfrm>
              <a:off x="637139" y="2616931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6" name="Line 58"/>
            <p:cNvSpPr>
              <a:spLocks noChangeShapeType="1"/>
            </p:cNvSpPr>
            <p:nvPr/>
          </p:nvSpPr>
          <p:spPr bwMode="auto">
            <a:xfrm>
              <a:off x="637139" y="225805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7" name="Line 59"/>
            <p:cNvSpPr>
              <a:spLocks noChangeShapeType="1"/>
            </p:cNvSpPr>
            <p:nvPr/>
          </p:nvSpPr>
          <p:spPr bwMode="auto">
            <a:xfrm>
              <a:off x="637139" y="2264141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8" name="Line 60"/>
            <p:cNvSpPr>
              <a:spLocks noChangeShapeType="1"/>
            </p:cNvSpPr>
            <p:nvPr/>
          </p:nvSpPr>
          <p:spPr bwMode="auto">
            <a:xfrm>
              <a:off x="637139" y="191135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9" name="Line 61"/>
            <p:cNvSpPr>
              <a:spLocks noChangeShapeType="1"/>
            </p:cNvSpPr>
            <p:nvPr/>
          </p:nvSpPr>
          <p:spPr bwMode="auto">
            <a:xfrm>
              <a:off x="637139" y="1918955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0" name="Line 62"/>
            <p:cNvSpPr>
              <a:spLocks noChangeShapeType="1"/>
            </p:cNvSpPr>
            <p:nvPr/>
          </p:nvSpPr>
          <p:spPr bwMode="auto">
            <a:xfrm>
              <a:off x="637139" y="1566166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1" name="Line 63"/>
            <p:cNvSpPr>
              <a:spLocks noChangeShapeType="1"/>
            </p:cNvSpPr>
            <p:nvPr/>
          </p:nvSpPr>
          <p:spPr bwMode="auto">
            <a:xfrm>
              <a:off x="637139" y="157376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2" name="Line 64"/>
            <p:cNvSpPr>
              <a:spLocks noChangeShapeType="1"/>
            </p:cNvSpPr>
            <p:nvPr/>
          </p:nvSpPr>
          <p:spPr bwMode="auto">
            <a:xfrm>
              <a:off x="637139" y="121337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3" name="Line 65"/>
            <p:cNvSpPr>
              <a:spLocks noChangeShapeType="1"/>
            </p:cNvSpPr>
            <p:nvPr/>
          </p:nvSpPr>
          <p:spPr bwMode="auto">
            <a:xfrm>
              <a:off x="637139" y="1219460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4" name="Line 66"/>
            <p:cNvSpPr>
              <a:spLocks noChangeShapeType="1"/>
            </p:cNvSpPr>
            <p:nvPr/>
          </p:nvSpPr>
          <p:spPr bwMode="auto">
            <a:xfrm>
              <a:off x="637139" y="4345902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5" name="Line 67"/>
            <p:cNvSpPr>
              <a:spLocks noChangeShapeType="1"/>
            </p:cNvSpPr>
            <p:nvPr/>
          </p:nvSpPr>
          <p:spPr bwMode="auto">
            <a:xfrm>
              <a:off x="637139" y="4353505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6" name="Line 68"/>
            <p:cNvSpPr>
              <a:spLocks noChangeShapeType="1"/>
            </p:cNvSpPr>
            <p:nvPr/>
          </p:nvSpPr>
          <p:spPr bwMode="auto">
            <a:xfrm>
              <a:off x="637139" y="4361108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7" name="Line 69"/>
            <p:cNvSpPr>
              <a:spLocks noChangeShapeType="1"/>
            </p:cNvSpPr>
            <p:nvPr/>
          </p:nvSpPr>
          <p:spPr bwMode="auto">
            <a:xfrm>
              <a:off x="637139" y="4367191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8" name="Rectangle 70"/>
            <p:cNvSpPr>
              <a:spLocks noChangeArrowheads="1"/>
            </p:cNvSpPr>
            <p:nvPr/>
          </p:nvSpPr>
          <p:spPr bwMode="auto">
            <a:xfrm>
              <a:off x="5693277" y="4014402"/>
              <a:ext cx="10259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59" name="Freeform 71"/>
            <p:cNvSpPr>
              <a:spLocks/>
            </p:cNvSpPr>
            <p:nvPr/>
          </p:nvSpPr>
          <p:spPr bwMode="auto">
            <a:xfrm>
              <a:off x="5787557" y="4266828"/>
              <a:ext cx="88197" cy="1870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62"/>
                </a:cxn>
                <a:cxn ang="0">
                  <a:pos x="0" y="123"/>
                </a:cxn>
                <a:cxn ang="0">
                  <a:pos x="0" y="0"/>
                </a:cxn>
              </a:cxnLst>
              <a:rect l="0" t="0" r="r" b="b"/>
              <a:pathLst>
                <a:path w="58" h="123">
                  <a:moveTo>
                    <a:pt x="0" y="0"/>
                  </a:moveTo>
                  <a:lnTo>
                    <a:pt x="58" y="62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0" name="Line 72"/>
            <p:cNvSpPr>
              <a:spLocks noChangeShapeType="1"/>
            </p:cNvSpPr>
            <p:nvPr/>
          </p:nvSpPr>
          <p:spPr bwMode="auto">
            <a:xfrm flipV="1">
              <a:off x="22657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1" name="Line 73"/>
            <p:cNvSpPr>
              <a:spLocks noChangeShapeType="1"/>
            </p:cNvSpPr>
            <p:nvPr/>
          </p:nvSpPr>
          <p:spPr bwMode="auto">
            <a:xfrm flipV="1">
              <a:off x="2273351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2" name="Line 74"/>
            <p:cNvSpPr>
              <a:spLocks noChangeShapeType="1"/>
            </p:cNvSpPr>
            <p:nvPr/>
          </p:nvSpPr>
          <p:spPr bwMode="auto">
            <a:xfrm flipV="1">
              <a:off x="227943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3" name="Line 75"/>
            <p:cNvSpPr>
              <a:spLocks noChangeShapeType="1"/>
            </p:cNvSpPr>
            <p:nvPr/>
          </p:nvSpPr>
          <p:spPr bwMode="auto">
            <a:xfrm flipV="1">
              <a:off x="228551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4" name="Rectangle 76"/>
            <p:cNvSpPr>
              <a:spLocks noChangeArrowheads="1"/>
            </p:cNvSpPr>
            <p:nvPr/>
          </p:nvSpPr>
          <p:spPr bwMode="auto">
            <a:xfrm>
              <a:off x="2387399" y="1061313"/>
              <a:ext cx="10259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65" name="Freeform 77"/>
            <p:cNvSpPr>
              <a:spLocks/>
            </p:cNvSpPr>
            <p:nvPr/>
          </p:nvSpPr>
          <p:spPr bwMode="auto">
            <a:xfrm>
              <a:off x="2191236" y="1082602"/>
              <a:ext cx="176395" cy="94280"/>
            </a:xfrm>
            <a:custGeom>
              <a:avLst/>
              <a:gdLst/>
              <a:ahLst/>
              <a:cxnLst>
                <a:cxn ang="0">
                  <a:pos x="0" y="62"/>
                </a:cxn>
                <a:cxn ang="0">
                  <a:pos x="58" y="0"/>
                </a:cxn>
                <a:cxn ang="0">
                  <a:pos x="116" y="62"/>
                </a:cxn>
                <a:cxn ang="0">
                  <a:pos x="0" y="62"/>
                </a:cxn>
              </a:cxnLst>
              <a:rect l="0" t="0" r="r" b="b"/>
              <a:pathLst>
                <a:path w="116" h="62">
                  <a:moveTo>
                    <a:pt x="0" y="62"/>
                  </a:moveTo>
                  <a:lnTo>
                    <a:pt x="58" y="0"/>
                  </a:lnTo>
                  <a:lnTo>
                    <a:pt x="116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800000"/>
            </a:solidFill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6" name="Rectangle 78"/>
            <p:cNvSpPr>
              <a:spLocks noChangeArrowheads="1"/>
            </p:cNvSpPr>
            <p:nvPr/>
          </p:nvSpPr>
          <p:spPr bwMode="auto">
            <a:xfrm>
              <a:off x="629536" y="1076519"/>
              <a:ext cx="5259905" cy="5501687"/>
            </a:xfrm>
            <a:prstGeom prst="rect">
              <a:avLst/>
            </a:prstGeom>
            <a:noFill/>
            <a:ln w="14288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7" name="Line 79"/>
            <p:cNvSpPr>
              <a:spLocks noChangeShapeType="1"/>
            </p:cNvSpPr>
            <p:nvPr/>
          </p:nvSpPr>
          <p:spPr bwMode="auto">
            <a:xfrm>
              <a:off x="968639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8" name="Rectangle 80"/>
            <p:cNvSpPr>
              <a:spLocks noChangeArrowheads="1"/>
            </p:cNvSpPr>
            <p:nvPr/>
          </p:nvSpPr>
          <p:spPr bwMode="auto">
            <a:xfrm>
              <a:off x="853070" y="441737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69" name="Line 81"/>
            <p:cNvSpPr>
              <a:spLocks noChangeShapeType="1"/>
            </p:cNvSpPr>
            <p:nvPr/>
          </p:nvSpPr>
          <p:spPr bwMode="auto">
            <a:xfrm>
              <a:off x="1624036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0" name="Rectangle 82"/>
            <p:cNvSpPr>
              <a:spLocks noChangeArrowheads="1"/>
            </p:cNvSpPr>
            <p:nvPr/>
          </p:nvSpPr>
          <p:spPr bwMode="auto">
            <a:xfrm>
              <a:off x="1508467" y="441737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1" name="Rectangle 83"/>
            <p:cNvSpPr>
              <a:spLocks noChangeArrowheads="1"/>
            </p:cNvSpPr>
            <p:nvPr/>
          </p:nvSpPr>
          <p:spPr bwMode="auto">
            <a:xfrm>
              <a:off x="2306805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2" name="Line 84"/>
            <p:cNvSpPr>
              <a:spLocks noChangeShapeType="1"/>
            </p:cNvSpPr>
            <p:nvPr/>
          </p:nvSpPr>
          <p:spPr bwMode="auto">
            <a:xfrm>
              <a:off x="2934831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3" name="Rectangle 85"/>
            <p:cNvSpPr>
              <a:spLocks noChangeArrowheads="1"/>
            </p:cNvSpPr>
            <p:nvPr/>
          </p:nvSpPr>
          <p:spPr bwMode="auto">
            <a:xfrm>
              <a:off x="2942434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4" name="Line 86"/>
            <p:cNvSpPr>
              <a:spLocks noChangeShapeType="1"/>
            </p:cNvSpPr>
            <p:nvPr/>
          </p:nvSpPr>
          <p:spPr bwMode="auto">
            <a:xfrm>
              <a:off x="3590228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5" name="Rectangle 87"/>
            <p:cNvSpPr>
              <a:spLocks noChangeArrowheads="1"/>
            </p:cNvSpPr>
            <p:nvPr/>
          </p:nvSpPr>
          <p:spPr bwMode="auto">
            <a:xfrm>
              <a:off x="3597831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6" name="Line 88"/>
            <p:cNvSpPr>
              <a:spLocks noChangeShapeType="1"/>
            </p:cNvSpPr>
            <p:nvPr/>
          </p:nvSpPr>
          <p:spPr bwMode="auto">
            <a:xfrm>
              <a:off x="4245625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7" name="Rectangle 89"/>
            <p:cNvSpPr>
              <a:spLocks noChangeArrowheads="1"/>
            </p:cNvSpPr>
            <p:nvPr/>
          </p:nvSpPr>
          <p:spPr bwMode="auto">
            <a:xfrm>
              <a:off x="4253228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8" name="Line 90"/>
            <p:cNvSpPr>
              <a:spLocks noChangeShapeType="1"/>
            </p:cNvSpPr>
            <p:nvPr/>
          </p:nvSpPr>
          <p:spPr bwMode="auto">
            <a:xfrm>
              <a:off x="4902543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9" name="Rectangle 91"/>
            <p:cNvSpPr>
              <a:spLocks noChangeArrowheads="1"/>
            </p:cNvSpPr>
            <p:nvPr/>
          </p:nvSpPr>
          <p:spPr bwMode="auto">
            <a:xfrm>
              <a:off x="4908626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0" name="Line 92"/>
            <p:cNvSpPr>
              <a:spLocks noChangeShapeType="1"/>
            </p:cNvSpPr>
            <p:nvPr/>
          </p:nvSpPr>
          <p:spPr bwMode="auto">
            <a:xfrm>
              <a:off x="5557940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1" name="Rectangle 93"/>
            <p:cNvSpPr>
              <a:spLocks noChangeArrowheads="1"/>
            </p:cNvSpPr>
            <p:nvPr/>
          </p:nvSpPr>
          <p:spPr bwMode="auto">
            <a:xfrm>
              <a:off x="5442371" y="441737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2" name="Rectangle 94"/>
            <p:cNvSpPr>
              <a:spLocks noChangeArrowheads="1"/>
            </p:cNvSpPr>
            <p:nvPr/>
          </p:nvSpPr>
          <p:spPr bwMode="auto">
            <a:xfrm>
              <a:off x="1995073" y="6240623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3" name="Line 95"/>
            <p:cNvSpPr>
              <a:spLocks noChangeShapeType="1"/>
            </p:cNvSpPr>
            <p:nvPr/>
          </p:nvSpPr>
          <p:spPr bwMode="auto">
            <a:xfrm>
              <a:off x="2232294" y="6456554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4" name="Rectangle 96"/>
            <p:cNvSpPr>
              <a:spLocks noChangeArrowheads="1"/>
            </p:cNvSpPr>
            <p:nvPr/>
          </p:nvSpPr>
          <p:spPr bwMode="auto">
            <a:xfrm>
              <a:off x="1995073" y="5541127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5" name="Line 97"/>
            <p:cNvSpPr>
              <a:spLocks noChangeShapeType="1"/>
            </p:cNvSpPr>
            <p:nvPr/>
          </p:nvSpPr>
          <p:spPr bwMode="auto">
            <a:xfrm>
              <a:off x="2232294" y="5757059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6" name="Rectangle 98"/>
            <p:cNvSpPr>
              <a:spLocks noChangeArrowheads="1"/>
            </p:cNvSpPr>
            <p:nvPr/>
          </p:nvSpPr>
          <p:spPr bwMode="auto">
            <a:xfrm>
              <a:off x="1995073" y="484315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7" name="Line 99"/>
            <p:cNvSpPr>
              <a:spLocks noChangeShapeType="1"/>
            </p:cNvSpPr>
            <p:nvPr/>
          </p:nvSpPr>
          <p:spPr bwMode="auto">
            <a:xfrm>
              <a:off x="2232294" y="5059083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8" name="Rectangle 100"/>
            <p:cNvSpPr>
              <a:spLocks noChangeArrowheads="1"/>
            </p:cNvSpPr>
            <p:nvPr/>
          </p:nvSpPr>
          <p:spPr bwMode="auto">
            <a:xfrm>
              <a:off x="2110642" y="4122367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9" name="Rectangle 101"/>
            <p:cNvSpPr>
              <a:spLocks noChangeArrowheads="1"/>
            </p:cNvSpPr>
            <p:nvPr/>
          </p:nvSpPr>
          <p:spPr bwMode="auto">
            <a:xfrm>
              <a:off x="2110642" y="3445681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0" name="Line 102"/>
            <p:cNvSpPr>
              <a:spLocks noChangeShapeType="1"/>
            </p:cNvSpPr>
            <p:nvPr/>
          </p:nvSpPr>
          <p:spPr bwMode="auto">
            <a:xfrm>
              <a:off x="2232294" y="3661612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1" name="Rectangle 103"/>
            <p:cNvSpPr>
              <a:spLocks noChangeArrowheads="1"/>
            </p:cNvSpPr>
            <p:nvPr/>
          </p:nvSpPr>
          <p:spPr bwMode="auto">
            <a:xfrm>
              <a:off x="2110642" y="2747706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2232294" y="2963637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3" name="Rectangle 105"/>
            <p:cNvSpPr>
              <a:spLocks noChangeArrowheads="1"/>
            </p:cNvSpPr>
            <p:nvPr/>
          </p:nvSpPr>
          <p:spPr bwMode="auto">
            <a:xfrm>
              <a:off x="2110642" y="2048210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4" name="Line 106"/>
            <p:cNvSpPr>
              <a:spLocks noChangeShapeType="1"/>
            </p:cNvSpPr>
            <p:nvPr/>
          </p:nvSpPr>
          <p:spPr bwMode="auto">
            <a:xfrm>
              <a:off x="2232294" y="2264141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5" name="Rectangle 107"/>
            <p:cNvSpPr>
              <a:spLocks noChangeArrowheads="1"/>
            </p:cNvSpPr>
            <p:nvPr/>
          </p:nvSpPr>
          <p:spPr bwMode="auto">
            <a:xfrm>
              <a:off x="2110642" y="1356318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6" name="Line 108"/>
            <p:cNvSpPr>
              <a:spLocks noChangeShapeType="1"/>
            </p:cNvSpPr>
            <p:nvPr/>
          </p:nvSpPr>
          <p:spPr bwMode="auto">
            <a:xfrm>
              <a:off x="2232294" y="1573769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001" name="Rectangle 113"/>
            <p:cNvSpPr>
              <a:spLocks noChangeArrowheads="1"/>
            </p:cNvSpPr>
            <p:nvPr/>
          </p:nvSpPr>
          <p:spPr bwMode="auto">
            <a:xfrm>
              <a:off x="629536" y="1076519"/>
              <a:ext cx="5259905" cy="5501687"/>
            </a:xfrm>
            <a:prstGeom prst="rect">
              <a:avLst/>
            </a:prstGeom>
            <a:noFill/>
            <a:ln w="14288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998" y="234140"/>
            <a:ext cx="7498080" cy="670560"/>
          </a:xfrm>
        </p:spPr>
        <p:txBody>
          <a:bodyPr>
            <a:normAutofit/>
          </a:bodyPr>
          <a:lstStyle/>
          <a:p>
            <a:r>
              <a:rPr lang="en-CA" sz="3200" dirty="0"/>
              <a:t>Graph: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894704"/>
              </p:ext>
            </p:extLst>
          </p:nvPr>
        </p:nvGraphicFramePr>
        <p:xfrm>
          <a:off x="3992563" y="273050"/>
          <a:ext cx="2895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2895480" imgH="660240" progId="Equation.DSMT4">
                  <p:embed/>
                </p:oleObj>
              </mc:Choice>
              <mc:Fallback>
                <p:oleObj name="Equation" r:id="rId4" imgW="2895480" imgH="660240" progId="Equation.DSMT4">
                  <p:embed/>
                  <p:pic>
                    <p:nvPicPr>
                      <p:cNvPr id="378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273050"/>
                        <a:ext cx="2895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98" name="Freeform 110"/>
          <p:cNvSpPr>
            <a:spLocks/>
          </p:cNvSpPr>
          <p:nvPr/>
        </p:nvSpPr>
        <p:spPr bwMode="auto">
          <a:xfrm>
            <a:off x="3204949" y="1026339"/>
            <a:ext cx="1736575" cy="5077427"/>
          </a:xfrm>
          <a:custGeom>
            <a:avLst/>
            <a:gdLst/>
            <a:ahLst/>
            <a:cxnLst>
              <a:cxn ang="0">
                <a:pos x="3" y="77"/>
              </a:cxn>
              <a:cxn ang="0">
                <a:pos x="7" y="117"/>
              </a:cxn>
              <a:cxn ang="0">
                <a:pos x="11" y="156"/>
              </a:cxn>
              <a:cxn ang="0">
                <a:pos x="15" y="193"/>
              </a:cxn>
              <a:cxn ang="0">
                <a:pos x="19" y="229"/>
              </a:cxn>
              <a:cxn ang="0">
                <a:pos x="23" y="264"/>
              </a:cxn>
              <a:cxn ang="0">
                <a:pos x="27" y="298"/>
              </a:cxn>
              <a:cxn ang="0">
                <a:pos x="31" y="330"/>
              </a:cxn>
              <a:cxn ang="0">
                <a:pos x="35" y="361"/>
              </a:cxn>
              <a:cxn ang="0">
                <a:pos x="39" y="390"/>
              </a:cxn>
              <a:cxn ang="0">
                <a:pos x="43" y="418"/>
              </a:cxn>
              <a:cxn ang="0">
                <a:pos x="47" y="445"/>
              </a:cxn>
              <a:cxn ang="0">
                <a:pos x="51" y="471"/>
              </a:cxn>
              <a:cxn ang="0">
                <a:pos x="55" y="495"/>
              </a:cxn>
              <a:cxn ang="0">
                <a:pos x="59" y="518"/>
              </a:cxn>
              <a:cxn ang="0">
                <a:pos x="63" y="539"/>
              </a:cxn>
              <a:cxn ang="0">
                <a:pos x="67" y="560"/>
              </a:cxn>
              <a:cxn ang="0">
                <a:pos x="71" y="579"/>
              </a:cxn>
              <a:cxn ang="0">
                <a:pos x="75" y="596"/>
              </a:cxn>
              <a:cxn ang="0">
                <a:pos x="79" y="612"/>
              </a:cxn>
              <a:cxn ang="0">
                <a:pos x="83" y="627"/>
              </a:cxn>
              <a:cxn ang="0">
                <a:pos x="87" y="641"/>
              </a:cxn>
              <a:cxn ang="0">
                <a:pos x="91" y="653"/>
              </a:cxn>
              <a:cxn ang="0">
                <a:pos x="95" y="665"/>
              </a:cxn>
              <a:cxn ang="0">
                <a:pos x="99" y="674"/>
              </a:cxn>
              <a:cxn ang="0">
                <a:pos x="103" y="683"/>
              </a:cxn>
              <a:cxn ang="0">
                <a:pos x="107" y="690"/>
              </a:cxn>
              <a:cxn ang="0">
                <a:pos x="111" y="695"/>
              </a:cxn>
              <a:cxn ang="0">
                <a:pos x="116" y="701"/>
              </a:cxn>
              <a:cxn ang="0">
                <a:pos x="122" y="705"/>
              </a:cxn>
              <a:cxn ang="0">
                <a:pos x="128" y="705"/>
              </a:cxn>
              <a:cxn ang="0">
                <a:pos x="134" y="703"/>
              </a:cxn>
              <a:cxn ang="0">
                <a:pos x="140" y="698"/>
              </a:cxn>
              <a:cxn ang="0">
                <a:pos x="146" y="689"/>
              </a:cxn>
              <a:cxn ang="0">
                <a:pos x="152" y="678"/>
              </a:cxn>
              <a:cxn ang="0">
                <a:pos x="158" y="664"/>
              </a:cxn>
              <a:cxn ang="0">
                <a:pos x="164" y="646"/>
              </a:cxn>
              <a:cxn ang="0">
                <a:pos x="170" y="626"/>
              </a:cxn>
              <a:cxn ang="0">
                <a:pos x="176" y="603"/>
              </a:cxn>
              <a:cxn ang="0">
                <a:pos x="182" y="577"/>
              </a:cxn>
              <a:cxn ang="0">
                <a:pos x="188" y="548"/>
              </a:cxn>
              <a:cxn ang="0">
                <a:pos x="194" y="516"/>
              </a:cxn>
              <a:cxn ang="0">
                <a:pos x="200" y="481"/>
              </a:cxn>
              <a:cxn ang="0">
                <a:pos x="206" y="443"/>
              </a:cxn>
              <a:cxn ang="0">
                <a:pos x="212" y="402"/>
              </a:cxn>
              <a:cxn ang="0">
                <a:pos x="215" y="380"/>
              </a:cxn>
              <a:cxn ang="0">
                <a:pos x="218" y="358"/>
              </a:cxn>
              <a:cxn ang="0">
                <a:pos x="221" y="335"/>
              </a:cxn>
              <a:cxn ang="0">
                <a:pos x="224" y="311"/>
              </a:cxn>
              <a:cxn ang="0">
                <a:pos x="227" y="287"/>
              </a:cxn>
              <a:cxn ang="0">
                <a:pos x="230" y="261"/>
              </a:cxn>
              <a:cxn ang="0">
                <a:pos x="233" y="235"/>
              </a:cxn>
              <a:cxn ang="0">
                <a:pos x="236" y="208"/>
              </a:cxn>
              <a:cxn ang="0">
                <a:pos x="239" y="181"/>
              </a:cxn>
              <a:cxn ang="0">
                <a:pos x="242" y="153"/>
              </a:cxn>
              <a:cxn ang="0">
                <a:pos x="245" y="124"/>
              </a:cxn>
              <a:cxn ang="0">
                <a:pos x="248" y="94"/>
              </a:cxn>
              <a:cxn ang="0">
                <a:pos x="251" y="63"/>
              </a:cxn>
              <a:cxn ang="0">
                <a:pos x="254" y="32"/>
              </a:cxn>
              <a:cxn ang="0">
                <a:pos x="257" y="0"/>
              </a:cxn>
            </a:cxnLst>
            <a:rect l="0" t="0" r="r" b="b"/>
            <a:pathLst>
              <a:path w="257" h="705">
                <a:moveTo>
                  <a:pt x="0" y="50"/>
                </a:moveTo>
                <a:lnTo>
                  <a:pt x="2" y="63"/>
                </a:lnTo>
                <a:lnTo>
                  <a:pt x="3" y="77"/>
                </a:lnTo>
                <a:lnTo>
                  <a:pt x="4" y="91"/>
                </a:lnTo>
                <a:lnTo>
                  <a:pt x="6" y="104"/>
                </a:lnTo>
                <a:lnTo>
                  <a:pt x="7" y="117"/>
                </a:lnTo>
                <a:lnTo>
                  <a:pt x="8" y="130"/>
                </a:lnTo>
                <a:lnTo>
                  <a:pt x="10" y="143"/>
                </a:lnTo>
                <a:lnTo>
                  <a:pt x="11" y="156"/>
                </a:lnTo>
                <a:lnTo>
                  <a:pt x="12" y="168"/>
                </a:lnTo>
                <a:lnTo>
                  <a:pt x="14" y="181"/>
                </a:lnTo>
                <a:lnTo>
                  <a:pt x="15" y="193"/>
                </a:lnTo>
                <a:lnTo>
                  <a:pt x="16" y="205"/>
                </a:lnTo>
                <a:lnTo>
                  <a:pt x="18" y="217"/>
                </a:lnTo>
                <a:lnTo>
                  <a:pt x="19" y="229"/>
                </a:lnTo>
                <a:lnTo>
                  <a:pt x="20" y="241"/>
                </a:lnTo>
                <a:lnTo>
                  <a:pt x="22" y="253"/>
                </a:lnTo>
                <a:lnTo>
                  <a:pt x="23" y="264"/>
                </a:lnTo>
                <a:lnTo>
                  <a:pt x="24" y="275"/>
                </a:lnTo>
                <a:lnTo>
                  <a:pt x="26" y="287"/>
                </a:lnTo>
                <a:lnTo>
                  <a:pt x="27" y="298"/>
                </a:lnTo>
                <a:lnTo>
                  <a:pt x="28" y="308"/>
                </a:lnTo>
                <a:lnTo>
                  <a:pt x="30" y="319"/>
                </a:lnTo>
                <a:lnTo>
                  <a:pt x="31" y="330"/>
                </a:lnTo>
                <a:lnTo>
                  <a:pt x="32" y="340"/>
                </a:lnTo>
                <a:lnTo>
                  <a:pt x="34" y="350"/>
                </a:lnTo>
                <a:lnTo>
                  <a:pt x="35" y="361"/>
                </a:lnTo>
                <a:lnTo>
                  <a:pt x="36" y="370"/>
                </a:lnTo>
                <a:lnTo>
                  <a:pt x="38" y="380"/>
                </a:lnTo>
                <a:lnTo>
                  <a:pt x="39" y="390"/>
                </a:lnTo>
                <a:lnTo>
                  <a:pt x="40" y="400"/>
                </a:lnTo>
                <a:lnTo>
                  <a:pt x="42" y="409"/>
                </a:lnTo>
                <a:lnTo>
                  <a:pt x="43" y="418"/>
                </a:lnTo>
                <a:lnTo>
                  <a:pt x="44" y="427"/>
                </a:lnTo>
                <a:lnTo>
                  <a:pt x="46" y="436"/>
                </a:lnTo>
                <a:lnTo>
                  <a:pt x="47" y="445"/>
                </a:lnTo>
                <a:lnTo>
                  <a:pt x="48" y="454"/>
                </a:lnTo>
                <a:lnTo>
                  <a:pt x="50" y="462"/>
                </a:lnTo>
                <a:lnTo>
                  <a:pt x="51" y="471"/>
                </a:lnTo>
                <a:lnTo>
                  <a:pt x="52" y="479"/>
                </a:lnTo>
                <a:lnTo>
                  <a:pt x="54" y="487"/>
                </a:lnTo>
                <a:lnTo>
                  <a:pt x="55" y="495"/>
                </a:lnTo>
                <a:lnTo>
                  <a:pt x="56" y="503"/>
                </a:lnTo>
                <a:lnTo>
                  <a:pt x="58" y="510"/>
                </a:lnTo>
                <a:lnTo>
                  <a:pt x="59" y="518"/>
                </a:lnTo>
                <a:lnTo>
                  <a:pt x="60" y="525"/>
                </a:lnTo>
                <a:lnTo>
                  <a:pt x="62" y="532"/>
                </a:lnTo>
                <a:lnTo>
                  <a:pt x="63" y="539"/>
                </a:lnTo>
                <a:lnTo>
                  <a:pt x="64" y="546"/>
                </a:lnTo>
                <a:lnTo>
                  <a:pt x="66" y="553"/>
                </a:lnTo>
                <a:lnTo>
                  <a:pt x="67" y="560"/>
                </a:lnTo>
                <a:lnTo>
                  <a:pt x="68" y="566"/>
                </a:lnTo>
                <a:lnTo>
                  <a:pt x="70" y="572"/>
                </a:lnTo>
                <a:lnTo>
                  <a:pt x="71" y="579"/>
                </a:lnTo>
                <a:lnTo>
                  <a:pt x="72" y="585"/>
                </a:lnTo>
                <a:lnTo>
                  <a:pt x="74" y="590"/>
                </a:lnTo>
                <a:lnTo>
                  <a:pt x="75" y="596"/>
                </a:lnTo>
                <a:lnTo>
                  <a:pt x="76" y="602"/>
                </a:lnTo>
                <a:lnTo>
                  <a:pt x="78" y="607"/>
                </a:lnTo>
                <a:lnTo>
                  <a:pt x="79" y="612"/>
                </a:lnTo>
                <a:lnTo>
                  <a:pt x="80" y="618"/>
                </a:lnTo>
                <a:lnTo>
                  <a:pt x="82" y="623"/>
                </a:lnTo>
                <a:lnTo>
                  <a:pt x="83" y="627"/>
                </a:lnTo>
                <a:lnTo>
                  <a:pt x="84" y="632"/>
                </a:lnTo>
                <a:lnTo>
                  <a:pt x="86" y="637"/>
                </a:lnTo>
                <a:lnTo>
                  <a:pt x="87" y="641"/>
                </a:lnTo>
                <a:lnTo>
                  <a:pt x="88" y="645"/>
                </a:lnTo>
                <a:lnTo>
                  <a:pt x="90" y="650"/>
                </a:lnTo>
                <a:lnTo>
                  <a:pt x="91" y="653"/>
                </a:lnTo>
                <a:lnTo>
                  <a:pt x="92" y="657"/>
                </a:lnTo>
                <a:lnTo>
                  <a:pt x="94" y="661"/>
                </a:lnTo>
                <a:lnTo>
                  <a:pt x="95" y="665"/>
                </a:lnTo>
                <a:lnTo>
                  <a:pt x="96" y="668"/>
                </a:lnTo>
                <a:lnTo>
                  <a:pt x="98" y="671"/>
                </a:lnTo>
                <a:lnTo>
                  <a:pt x="99" y="674"/>
                </a:lnTo>
                <a:lnTo>
                  <a:pt x="100" y="677"/>
                </a:lnTo>
                <a:lnTo>
                  <a:pt x="102" y="680"/>
                </a:lnTo>
                <a:lnTo>
                  <a:pt x="103" y="683"/>
                </a:lnTo>
                <a:lnTo>
                  <a:pt x="104" y="685"/>
                </a:lnTo>
                <a:lnTo>
                  <a:pt x="106" y="688"/>
                </a:lnTo>
                <a:lnTo>
                  <a:pt x="107" y="690"/>
                </a:lnTo>
                <a:lnTo>
                  <a:pt x="108" y="692"/>
                </a:lnTo>
                <a:lnTo>
                  <a:pt x="110" y="694"/>
                </a:lnTo>
                <a:lnTo>
                  <a:pt x="111" y="695"/>
                </a:lnTo>
                <a:lnTo>
                  <a:pt x="112" y="697"/>
                </a:lnTo>
                <a:lnTo>
                  <a:pt x="114" y="699"/>
                </a:lnTo>
                <a:lnTo>
                  <a:pt x="116" y="701"/>
                </a:lnTo>
                <a:lnTo>
                  <a:pt x="118" y="703"/>
                </a:lnTo>
                <a:lnTo>
                  <a:pt x="120" y="704"/>
                </a:lnTo>
                <a:lnTo>
                  <a:pt x="122" y="705"/>
                </a:lnTo>
                <a:lnTo>
                  <a:pt x="124" y="705"/>
                </a:lnTo>
                <a:lnTo>
                  <a:pt x="126" y="705"/>
                </a:lnTo>
                <a:lnTo>
                  <a:pt x="128" y="705"/>
                </a:lnTo>
                <a:lnTo>
                  <a:pt x="130" y="705"/>
                </a:lnTo>
                <a:lnTo>
                  <a:pt x="132" y="704"/>
                </a:lnTo>
                <a:lnTo>
                  <a:pt x="134" y="703"/>
                </a:lnTo>
                <a:lnTo>
                  <a:pt x="136" y="701"/>
                </a:lnTo>
                <a:lnTo>
                  <a:pt x="138" y="700"/>
                </a:lnTo>
                <a:lnTo>
                  <a:pt x="140" y="698"/>
                </a:lnTo>
                <a:lnTo>
                  <a:pt x="142" y="695"/>
                </a:lnTo>
                <a:lnTo>
                  <a:pt x="144" y="692"/>
                </a:lnTo>
                <a:lnTo>
                  <a:pt x="146" y="689"/>
                </a:lnTo>
                <a:lnTo>
                  <a:pt x="148" y="686"/>
                </a:lnTo>
                <a:lnTo>
                  <a:pt x="150" y="682"/>
                </a:lnTo>
                <a:lnTo>
                  <a:pt x="152" y="678"/>
                </a:lnTo>
                <a:lnTo>
                  <a:pt x="154" y="673"/>
                </a:lnTo>
                <a:lnTo>
                  <a:pt x="156" y="669"/>
                </a:lnTo>
                <a:lnTo>
                  <a:pt x="158" y="664"/>
                </a:lnTo>
                <a:lnTo>
                  <a:pt x="160" y="658"/>
                </a:lnTo>
                <a:lnTo>
                  <a:pt x="162" y="652"/>
                </a:lnTo>
                <a:lnTo>
                  <a:pt x="164" y="646"/>
                </a:lnTo>
                <a:lnTo>
                  <a:pt x="166" y="640"/>
                </a:lnTo>
                <a:lnTo>
                  <a:pt x="168" y="633"/>
                </a:lnTo>
                <a:lnTo>
                  <a:pt x="170" y="626"/>
                </a:lnTo>
                <a:lnTo>
                  <a:pt x="172" y="619"/>
                </a:lnTo>
                <a:lnTo>
                  <a:pt x="174" y="611"/>
                </a:lnTo>
                <a:lnTo>
                  <a:pt x="176" y="603"/>
                </a:lnTo>
                <a:lnTo>
                  <a:pt x="178" y="595"/>
                </a:lnTo>
                <a:lnTo>
                  <a:pt x="180" y="586"/>
                </a:lnTo>
                <a:lnTo>
                  <a:pt x="182" y="577"/>
                </a:lnTo>
                <a:lnTo>
                  <a:pt x="184" y="568"/>
                </a:lnTo>
                <a:lnTo>
                  <a:pt x="186" y="558"/>
                </a:lnTo>
                <a:lnTo>
                  <a:pt x="188" y="548"/>
                </a:lnTo>
                <a:lnTo>
                  <a:pt x="190" y="538"/>
                </a:lnTo>
                <a:lnTo>
                  <a:pt x="192" y="527"/>
                </a:lnTo>
                <a:lnTo>
                  <a:pt x="194" y="516"/>
                </a:lnTo>
                <a:lnTo>
                  <a:pt x="196" y="505"/>
                </a:lnTo>
                <a:lnTo>
                  <a:pt x="198" y="493"/>
                </a:lnTo>
                <a:lnTo>
                  <a:pt x="200" y="481"/>
                </a:lnTo>
                <a:lnTo>
                  <a:pt x="202" y="468"/>
                </a:lnTo>
                <a:lnTo>
                  <a:pt x="204" y="456"/>
                </a:lnTo>
                <a:lnTo>
                  <a:pt x="206" y="443"/>
                </a:lnTo>
                <a:lnTo>
                  <a:pt x="208" y="430"/>
                </a:lnTo>
                <a:lnTo>
                  <a:pt x="210" y="416"/>
                </a:lnTo>
                <a:lnTo>
                  <a:pt x="212" y="402"/>
                </a:lnTo>
                <a:lnTo>
                  <a:pt x="213" y="395"/>
                </a:lnTo>
                <a:lnTo>
                  <a:pt x="214" y="388"/>
                </a:lnTo>
                <a:lnTo>
                  <a:pt x="215" y="380"/>
                </a:lnTo>
                <a:lnTo>
                  <a:pt x="216" y="373"/>
                </a:lnTo>
                <a:lnTo>
                  <a:pt x="217" y="366"/>
                </a:lnTo>
                <a:lnTo>
                  <a:pt x="218" y="358"/>
                </a:lnTo>
                <a:lnTo>
                  <a:pt x="219" y="350"/>
                </a:lnTo>
                <a:lnTo>
                  <a:pt x="220" y="343"/>
                </a:lnTo>
                <a:lnTo>
                  <a:pt x="221" y="335"/>
                </a:lnTo>
                <a:lnTo>
                  <a:pt x="222" y="327"/>
                </a:lnTo>
                <a:lnTo>
                  <a:pt x="223" y="319"/>
                </a:lnTo>
                <a:lnTo>
                  <a:pt x="224" y="311"/>
                </a:lnTo>
                <a:lnTo>
                  <a:pt x="225" y="303"/>
                </a:lnTo>
                <a:lnTo>
                  <a:pt x="226" y="295"/>
                </a:lnTo>
                <a:lnTo>
                  <a:pt x="227" y="287"/>
                </a:lnTo>
                <a:lnTo>
                  <a:pt x="228" y="278"/>
                </a:lnTo>
                <a:lnTo>
                  <a:pt x="229" y="270"/>
                </a:lnTo>
                <a:lnTo>
                  <a:pt x="230" y="261"/>
                </a:lnTo>
                <a:lnTo>
                  <a:pt x="231" y="253"/>
                </a:lnTo>
                <a:lnTo>
                  <a:pt x="232" y="244"/>
                </a:lnTo>
                <a:lnTo>
                  <a:pt x="233" y="235"/>
                </a:lnTo>
                <a:lnTo>
                  <a:pt x="234" y="226"/>
                </a:lnTo>
                <a:lnTo>
                  <a:pt x="235" y="217"/>
                </a:lnTo>
                <a:lnTo>
                  <a:pt x="236" y="208"/>
                </a:lnTo>
                <a:lnTo>
                  <a:pt x="237" y="199"/>
                </a:lnTo>
                <a:lnTo>
                  <a:pt x="238" y="190"/>
                </a:lnTo>
                <a:lnTo>
                  <a:pt x="239" y="181"/>
                </a:lnTo>
                <a:lnTo>
                  <a:pt x="240" y="172"/>
                </a:lnTo>
                <a:lnTo>
                  <a:pt x="241" y="162"/>
                </a:lnTo>
                <a:lnTo>
                  <a:pt x="242" y="153"/>
                </a:lnTo>
                <a:lnTo>
                  <a:pt x="243" y="143"/>
                </a:lnTo>
                <a:lnTo>
                  <a:pt x="244" y="133"/>
                </a:lnTo>
                <a:lnTo>
                  <a:pt x="245" y="124"/>
                </a:lnTo>
                <a:lnTo>
                  <a:pt x="246" y="114"/>
                </a:lnTo>
                <a:lnTo>
                  <a:pt x="247" y="104"/>
                </a:lnTo>
                <a:lnTo>
                  <a:pt x="248" y="94"/>
                </a:lnTo>
                <a:lnTo>
                  <a:pt x="249" y="84"/>
                </a:lnTo>
                <a:lnTo>
                  <a:pt x="250" y="74"/>
                </a:lnTo>
                <a:lnTo>
                  <a:pt x="251" y="63"/>
                </a:lnTo>
                <a:lnTo>
                  <a:pt x="252" y="53"/>
                </a:lnTo>
                <a:lnTo>
                  <a:pt x="253" y="43"/>
                </a:lnTo>
                <a:lnTo>
                  <a:pt x="254" y="32"/>
                </a:lnTo>
                <a:lnTo>
                  <a:pt x="255" y="22"/>
                </a:lnTo>
                <a:lnTo>
                  <a:pt x="256" y="11"/>
                </a:lnTo>
                <a:lnTo>
                  <a:pt x="257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7997" name="Freeform 109"/>
          <p:cNvSpPr>
            <a:spLocks/>
          </p:cNvSpPr>
          <p:nvPr/>
        </p:nvSpPr>
        <p:spPr bwMode="auto">
          <a:xfrm>
            <a:off x="3177576" y="1076520"/>
            <a:ext cx="27372" cy="308691"/>
          </a:xfrm>
          <a:custGeom>
            <a:avLst/>
            <a:gdLst/>
            <a:ahLst/>
            <a:cxnLst>
              <a:cxn ang="0">
                <a:pos x="4" y="43"/>
              </a:cxn>
              <a:cxn ang="0">
                <a:pos x="3" y="29"/>
              </a:cxn>
              <a:cxn ang="0">
                <a:pos x="2" y="22"/>
              </a:cxn>
              <a:cxn ang="0">
                <a:pos x="2" y="15"/>
              </a:cxn>
              <a:cxn ang="0">
                <a:pos x="1" y="8"/>
              </a:cxn>
              <a:cxn ang="0">
                <a:pos x="0" y="0"/>
              </a:cxn>
            </a:cxnLst>
            <a:rect l="0" t="0" r="r" b="b"/>
            <a:pathLst>
              <a:path w="4" h="43">
                <a:moveTo>
                  <a:pt x="4" y="43"/>
                </a:moveTo>
                <a:lnTo>
                  <a:pt x="3" y="29"/>
                </a:lnTo>
                <a:lnTo>
                  <a:pt x="2" y="22"/>
                </a:lnTo>
                <a:lnTo>
                  <a:pt x="2" y="15"/>
                </a:lnTo>
                <a:lnTo>
                  <a:pt x="1" y="8"/>
                </a:lnTo>
                <a:lnTo>
                  <a:pt x="0" y="0"/>
                </a:lnTo>
              </a:path>
            </a:pathLst>
          </a:custGeom>
          <a:noFill/>
          <a:ln w="63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7" name="Group 120"/>
          <p:cNvGrpSpPr/>
          <p:nvPr/>
        </p:nvGrpSpPr>
        <p:grpSpPr>
          <a:xfrm>
            <a:off x="3177577" y="1026339"/>
            <a:ext cx="1763947" cy="3327167"/>
            <a:chOff x="2049816" y="1026338"/>
            <a:chExt cx="1763947" cy="3327167"/>
          </a:xfrm>
        </p:grpSpPr>
        <p:sp>
          <p:nvSpPr>
            <p:cNvPr id="38000" name="Freeform 112"/>
            <p:cNvSpPr>
              <a:spLocks/>
            </p:cNvSpPr>
            <p:nvPr/>
          </p:nvSpPr>
          <p:spPr bwMode="auto">
            <a:xfrm>
              <a:off x="2077188" y="1026338"/>
              <a:ext cx="1736575" cy="3327167"/>
            </a:xfrm>
            <a:custGeom>
              <a:avLst/>
              <a:gdLst/>
              <a:ahLst/>
              <a:cxnLst>
                <a:cxn ang="0">
                  <a:pos x="3" y="77"/>
                </a:cxn>
                <a:cxn ang="0">
                  <a:pos x="7" y="117"/>
                </a:cxn>
                <a:cxn ang="0">
                  <a:pos x="11" y="156"/>
                </a:cxn>
                <a:cxn ang="0">
                  <a:pos x="15" y="193"/>
                </a:cxn>
                <a:cxn ang="0">
                  <a:pos x="19" y="229"/>
                </a:cxn>
                <a:cxn ang="0">
                  <a:pos x="23" y="264"/>
                </a:cxn>
                <a:cxn ang="0">
                  <a:pos x="27" y="298"/>
                </a:cxn>
                <a:cxn ang="0">
                  <a:pos x="31" y="330"/>
                </a:cxn>
                <a:cxn ang="0">
                  <a:pos x="35" y="361"/>
                </a:cxn>
                <a:cxn ang="0">
                  <a:pos x="39" y="390"/>
                </a:cxn>
                <a:cxn ang="0">
                  <a:pos x="43" y="418"/>
                </a:cxn>
                <a:cxn ang="0">
                  <a:pos x="47" y="445"/>
                </a:cxn>
                <a:cxn ang="0">
                  <a:pos x="51" y="456"/>
                </a:cxn>
                <a:cxn ang="0">
                  <a:pos x="55" y="431"/>
                </a:cxn>
                <a:cxn ang="0">
                  <a:pos x="59" y="409"/>
                </a:cxn>
                <a:cxn ang="0">
                  <a:pos x="63" y="387"/>
                </a:cxn>
                <a:cxn ang="0">
                  <a:pos x="67" y="367"/>
                </a:cxn>
                <a:cxn ang="0">
                  <a:pos x="71" y="348"/>
                </a:cxn>
                <a:cxn ang="0">
                  <a:pos x="75" y="330"/>
                </a:cxn>
                <a:cxn ang="0">
                  <a:pos x="79" y="314"/>
                </a:cxn>
                <a:cxn ang="0">
                  <a:pos x="83" y="299"/>
                </a:cxn>
                <a:cxn ang="0">
                  <a:pos x="87" y="285"/>
                </a:cxn>
                <a:cxn ang="0">
                  <a:pos x="91" y="273"/>
                </a:cxn>
                <a:cxn ang="0">
                  <a:pos x="95" y="262"/>
                </a:cxn>
                <a:cxn ang="0">
                  <a:pos x="99" y="252"/>
                </a:cxn>
                <a:cxn ang="0">
                  <a:pos x="103" y="244"/>
                </a:cxn>
                <a:cxn ang="0">
                  <a:pos x="107" y="237"/>
                </a:cxn>
                <a:cxn ang="0">
                  <a:pos x="111" y="231"/>
                </a:cxn>
                <a:cxn ang="0">
                  <a:pos x="116" y="225"/>
                </a:cxn>
                <a:cxn ang="0">
                  <a:pos x="122" y="222"/>
                </a:cxn>
                <a:cxn ang="0">
                  <a:pos x="128" y="221"/>
                </a:cxn>
                <a:cxn ang="0">
                  <a:pos x="134" y="223"/>
                </a:cxn>
                <a:cxn ang="0">
                  <a:pos x="140" y="229"/>
                </a:cxn>
                <a:cxn ang="0">
                  <a:pos x="146" y="237"/>
                </a:cxn>
                <a:cxn ang="0">
                  <a:pos x="152" y="248"/>
                </a:cxn>
                <a:cxn ang="0">
                  <a:pos x="158" y="263"/>
                </a:cxn>
                <a:cxn ang="0">
                  <a:pos x="164" y="280"/>
                </a:cxn>
                <a:cxn ang="0">
                  <a:pos x="170" y="300"/>
                </a:cxn>
                <a:cxn ang="0">
                  <a:pos x="176" y="323"/>
                </a:cxn>
                <a:cxn ang="0">
                  <a:pos x="182" y="349"/>
                </a:cxn>
                <a:cxn ang="0">
                  <a:pos x="188" y="378"/>
                </a:cxn>
                <a:cxn ang="0">
                  <a:pos x="194" y="410"/>
                </a:cxn>
                <a:cxn ang="0">
                  <a:pos x="200" y="445"/>
                </a:cxn>
                <a:cxn ang="0">
                  <a:pos x="206" y="443"/>
                </a:cxn>
                <a:cxn ang="0">
                  <a:pos x="212" y="402"/>
                </a:cxn>
                <a:cxn ang="0">
                  <a:pos x="215" y="380"/>
                </a:cxn>
                <a:cxn ang="0">
                  <a:pos x="218" y="358"/>
                </a:cxn>
                <a:cxn ang="0">
                  <a:pos x="221" y="335"/>
                </a:cxn>
                <a:cxn ang="0">
                  <a:pos x="224" y="311"/>
                </a:cxn>
                <a:cxn ang="0">
                  <a:pos x="227" y="287"/>
                </a:cxn>
                <a:cxn ang="0">
                  <a:pos x="230" y="261"/>
                </a:cxn>
                <a:cxn ang="0">
                  <a:pos x="233" y="235"/>
                </a:cxn>
                <a:cxn ang="0">
                  <a:pos x="236" y="208"/>
                </a:cxn>
                <a:cxn ang="0">
                  <a:pos x="239" y="181"/>
                </a:cxn>
                <a:cxn ang="0">
                  <a:pos x="242" y="153"/>
                </a:cxn>
                <a:cxn ang="0">
                  <a:pos x="245" y="124"/>
                </a:cxn>
                <a:cxn ang="0">
                  <a:pos x="248" y="94"/>
                </a:cxn>
                <a:cxn ang="0">
                  <a:pos x="251" y="63"/>
                </a:cxn>
                <a:cxn ang="0">
                  <a:pos x="254" y="32"/>
                </a:cxn>
                <a:cxn ang="0">
                  <a:pos x="257" y="0"/>
                </a:cxn>
              </a:cxnLst>
              <a:rect l="0" t="0" r="r" b="b"/>
              <a:pathLst>
                <a:path w="257" h="462">
                  <a:moveTo>
                    <a:pt x="0" y="50"/>
                  </a:moveTo>
                  <a:lnTo>
                    <a:pt x="2" y="63"/>
                  </a:lnTo>
                  <a:lnTo>
                    <a:pt x="3" y="77"/>
                  </a:lnTo>
                  <a:lnTo>
                    <a:pt x="4" y="91"/>
                  </a:lnTo>
                  <a:lnTo>
                    <a:pt x="6" y="104"/>
                  </a:lnTo>
                  <a:lnTo>
                    <a:pt x="7" y="117"/>
                  </a:lnTo>
                  <a:lnTo>
                    <a:pt x="8" y="130"/>
                  </a:lnTo>
                  <a:lnTo>
                    <a:pt x="10" y="143"/>
                  </a:lnTo>
                  <a:lnTo>
                    <a:pt x="11" y="156"/>
                  </a:lnTo>
                  <a:lnTo>
                    <a:pt x="12" y="168"/>
                  </a:lnTo>
                  <a:lnTo>
                    <a:pt x="14" y="181"/>
                  </a:lnTo>
                  <a:lnTo>
                    <a:pt x="15" y="193"/>
                  </a:lnTo>
                  <a:lnTo>
                    <a:pt x="16" y="205"/>
                  </a:lnTo>
                  <a:lnTo>
                    <a:pt x="18" y="217"/>
                  </a:lnTo>
                  <a:lnTo>
                    <a:pt x="19" y="229"/>
                  </a:lnTo>
                  <a:lnTo>
                    <a:pt x="20" y="241"/>
                  </a:lnTo>
                  <a:lnTo>
                    <a:pt x="22" y="253"/>
                  </a:lnTo>
                  <a:lnTo>
                    <a:pt x="23" y="264"/>
                  </a:lnTo>
                  <a:lnTo>
                    <a:pt x="24" y="275"/>
                  </a:lnTo>
                  <a:lnTo>
                    <a:pt x="26" y="287"/>
                  </a:lnTo>
                  <a:lnTo>
                    <a:pt x="27" y="298"/>
                  </a:lnTo>
                  <a:lnTo>
                    <a:pt x="28" y="308"/>
                  </a:lnTo>
                  <a:lnTo>
                    <a:pt x="30" y="319"/>
                  </a:lnTo>
                  <a:lnTo>
                    <a:pt x="31" y="330"/>
                  </a:lnTo>
                  <a:lnTo>
                    <a:pt x="32" y="340"/>
                  </a:lnTo>
                  <a:lnTo>
                    <a:pt x="34" y="350"/>
                  </a:lnTo>
                  <a:lnTo>
                    <a:pt x="35" y="361"/>
                  </a:lnTo>
                  <a:lnTo>
                    <a:pt x="36" y="370"/>
                  </a:lnTo>
                  <a:lnTo>
                    <a:pt x="38" y="380"/>
                  </a:lnTo>
                  <a:lnTo>
                    <a:pt x="39" y="390"/>
                  </a:lnTo>
                  <a:lnTo>
                    <a:pt x="40" y="400"/>
                  </a:lnTo>
                  <a:lnTo>
                    <a:pt x="42" y="409"/>
                  </a:lnTo>
                  <a:lnTo>
                    <a:pt x="43" y="418"/>
                  </a:lnTo>
                  <a:lnTo>
                    <a:pt x="44" y="427"/>
                  </a:lnTo>
                  <a:lnTo>
                    <a:pt x="46" y="436"/>
                  </a:lnTo>
                  <a:lnTo>
                    <a:pt x="47" y="445"/>
                  </a:lnTo>
                  <a:lnTo>
                    <a:pt x="48" y="454"/>
                  </a:lnTo>
                  <a:lnTo>
                    <a:pt x="50" y="462"/>
                  </a:lnTo>
                  <a:lnTo>
                    <a:pt x="51" y="456"/>
                  </a:lnTo>
                  <a:lnTo>
                    <a:pt x="52" y="447"/>
                  </a:lnTo>
                  <a:lnTo>
                    <a:pt x="54" y="439"/>
                  </a:lnTo>
                  <a:lnTo>
                    <a:pt x="55" y="431"/>
                  </a:lnTo>
                  <a:lnTo>
                    <a:pt x="56" y="424"/>
                  </a:lnTo>
                  <a:lnTo>
                    <a:pt x="58" y="416"/>
                  </a:lnTo>
                  <a:lnTo>
                    <a:pt x="59" y="409"/>
                  </a:lnTo>
                  <a:lnTo>
                    <a:pt x="60" y="401"/>
                  </a:lnTo>
                  <a:lnTo>
                    <a:pt x="62" y="394"/>
                  </a:lnTo>
                  <a:lnTo>
                    <a:pt x="63" y="387"/>
                  </a:lnTo>
                  <a:lnTo>
                    <a:pt x="64" y="380"/>
                  </a:lnTo>
                  <a:lnTo>
                    <a:pt x="66" y="373"/>
                  </a:lnTo>
                  <a:lnTo>
                    <a:pt x="67" y="367"/>
                  </a:lnTo>
                  <a:lnTo>
                    <a:pt x="68" y="360"/>
                  </a:lnTo>
                  <a:lnTo>
                    <a:pt x="70" y="354"/>
                  </a:lnTo>
                  <a:lnTo>
                    <a:pt x="71" y="348"/>
                  </a:lnTo>
                  <a:lnTo>
                    <a:pt x="72" y="342"/>
                  </a:lnTo>
                  <a:lnTo>
                    <a:pt x="74" y="336"/>
                  </a:lnTo>
                  <a:lnTo>
                    <a:pt x="75" y="330"/>
                  </a:lnTo>
                  <a:lnTo>
                    <a:pt x="76" y="325"/>
                  </a:lnTo>
                  <a:lnTo>
                    <a:pt x="78" y="319"/>
                  </a:lnTo>
                  <a:lnTo>
                    <a:pt x="79" y="314"/>
                  </a:lnTo>
                  <a:lnTo>
                    <a:pt x="80" y="309"/>
                  </a:lnTo>
                  <a:lnTo>
                    <a:pt x="82" y="304"/>
                  </a:lnTo>
                  <a:lnTo>
                    <a:pt x="83" y="299"/>
                  </a:lnTo>
                  <a:lnTo>
                    <a:pt x="84" y="294"/>
                  </a:lnTo>
                  <a:lnTo>
                    <a:pt x="86" y="290"/>
                  </a:lnTo>
                  <a:lnTo>
                    <a:pt x="87" y="285"/>
                  </a:lnTo>
                  <a:lnTo>
                    <a:pt x="88" y="281"/>
                  </a:lnTo>
                  <a:lnTo>
                    <a:pt x="90" y="277"/>
                  </a:lnTo>
                  <a:lnTo>
                    <a:pt x="91" y="273"/>
                  </a:lnTo>
                  <a:lnTo>
                    <a:pt x="92" y="269"/>
                  </a:lnTo>
                  <a:lnTo>
                    <a:pt x="94" y="265"/>
                  </a:lnTo>
                  <a:lnTo>
                    <a:pt x="95" y="262"/>
                  </a:lnTo>
                  <a:lnTo>
                    <a:pt x="96" y="258"/>
                  </a:lnTo>
                  <a:lnTo>
                    <a:pt x="98" y="255"/>
                  </a:lnTo>
                  <a:lnTo>
                    <a:pt x="99" y="252"/>
                  </a:lnTo>
                  <a:lnTo>
                    <a:pt x="100" y="249"/>
                  </a:lnTo>
                  <a:lnTo>
                    <a:pt x="102" y="246"/>
                  </a:lnTo>
                  <a:lnTo>
                    <a:pt x="103" y="244"/>
                  </a:lnTo>
                  <a:lnTo>
                    <a:pt x="104" y="241"/>
                  </a:lnTo>
                  <a:lnTo>
                    <a:pt x="106" y="239"/>
                  </a:lnTo>
                  <a:lnTo>
                    <a:pt x="107" y="237"/>
                  </a:lnTo>
                  <a:lnTo>
                    <a:pt x="108" y="234"/>
                  </a:lnTo>
                  <a:lnTo>
                    <a:pt x="110" y="233"/>
                  </a:lnTo>
                  <a:lnTo>
                    <a:pt x="111" y="231"/>
                  </a:lnTo>
                  <a:lnTo>
                    <a:pt x="112" y="229"/>
                  </a:lnTo>
                  <a:lnTo>
                    <a:pt x="114" y="227"/>
                  </a:lnTo>
                  <a:lnTo>
                    <a:pt x="116" y="225"/>
                  </a:lnTo>
                  <a:lnTo>
                    <a:pt x="118" y="224"/>
                  </a:lnTo>
                  <a:lnTo>
                    <a:pt x="120" y="222"/>
                  </a:lnTo>
                  <a:lnTo>
                    <a:pt x="122" y="222"/>
                  </a:lnTo>
                  <a:lnTo>
                    <a:pt x="124" y="221"/>
                  </a:lnTo>
                  <a:lnTo>
                    <a:pt x="126" y="221"/>
                  </a:lnTo>
                  <a:lnTo>
                    <a:pt x="128" y="221"/>
                  </a:lnTo>
                  <a:lnTo>
                    <a:pt x="130" y="222"/>
                  </a:lnTo>
                  <a:lnTo>
                    <a:pt x="132" y="222"/>
                  </a:lnTo>
                  <a:lnTo>
                    <a:pt x="134" y="223"/>
                  </a:lnTo>
                  <a:lnTo>
                    <a:pt x="136" y="225"/>
                  </a:lnTo>
                  <a:lnTo>
                    <a:pt x="138" y="227"/>
                  </a:lnTo>
                  <a:lnTo>
                    <a:pt x="140" y="229"/>
                  </a:lnTo>
                  <a:lnTo>
                    <a:pt x="142" y="231"/>
                  </a:lnTo>
                  <a:lnTo>
                    <a:pt x="144" y="234"/>
                  </a:lnTo>
                  <a:lnTo>
                    <a:pt x="146" y="237"/>
                  </a:lnTo>
                  <a:lnTo>
                    <a:pt x="148" y="241"/>
                  </a:lnTo>
                  <a:lnTo>
                    <a:pt x="150" y="244"/>
                  </a:lnTo>
                  <a:lnTo>
                    <a:pt x="152" y="248"/>
                  </a:lnTo>
                  <a:lnTo>
                    <a:pt x="154" y="253"/>
                  </a:lnTo>
                  <a:lnTo>
                    <a:pt x="156" y="258"/>
                  </a:lnTo>
                  <a:lnTo>
                    <a:pt x="158" y="263"/>
                  </a:lnTo>
                  <a:lnTo>
                    <a:pt x="160" y="268"/>
                  </a:lnTo>
                  <a:lnTo>
                    <a:pt x="162" y="274"/>
                  </a:lnTo>
                  <a:lnTo>
                    <a:pt x="164" y="280"/>
                  </a:lnTo>
                  <a:lnTo>
                    <a:pt x="166" y="286"/>
                  </a:lnTo>
                  <a:lnTo>
                    <a:pt x="168" y="293"/>
                  </a:lnTo>
                  <a:lnTo>
                    <a:pt x="170" y="300"/>
                  </a:lnTo>
                  <a:lnTo>
                    <a:pt x="172" y="307"/>
                  </a:lnTo>
                  <a:lnTo>
                    <a:pt x="174" y="315"/>
                  </a:lnTo>
                  <a:lnTo>
                    <a:pt x="176" y="323"/>
                  </a:lnTo>
                  <a:lnTo>
                    <a:pt x="178" y="332"/>
                  </a:lnTo>
                  <a:lnTo>
                    <a:pt x="180" y="340"/>
                  </a:lnTo>
                  <a:lnTo>
                    <a:pt x="182" y="349"/>
                  </a:lnTo>
                  <a:lnTo>
                    <a:pt x="184" y="359"/>
                  </a:lnTo>
                  <a:lnTo>
                    <a:pt x="186" y="368"/>
                  </a:lnTo>
                  <a:lnTo>
                    <a:pt x="188" y="378"/>
                  </a:lnTo>
                  <a:lnTo>
                    <a:pt x="190" y="389"/>
                  </a:lnTo>
                  <a:lnTo>
                    <a:pt x="192" y="399"/>
                  </a:lnTo>
                  <a:lnTo>
                    <a:pt x="194" y="410"/>
                  </a:lnTo>
                  <a:lnTo>
                    <a:pt x="196" y="422"/>
                  </a:lnTo>
                  <a:lnTo>
                    <a:pt x="198" y="433"/>
                  </a:lnTo>
                  <a:lnTo>
                    <a:pt x="200" y="445"/>
                  </a:lnTo>
                  <a:lnTo>
                    <a:pt x="202" y="458"/>
                  </a:lnTo>
                  <a:lnTo>
                    <a:pt x="204" y="456"/>
                  </a:lnTo>
                  <a:lnTo>
                    <a:pt x="206" y="443"/>
                  </a:lnTo>
                  <a:lnTo>
                    <a:pt x="208" y="430"/>
                  </a:lnTo>
                  <a:lnTo>
                    <a:pt x="210" y="416"/>
                  </a:lnTo>
                  <a:lnTo>
                    <a:pt x="212" y="402"/>
                  </a:lnTo>
                  <a:lnTo>
                    <a:pt x="213" y="395"/>
                  </a:lnTo>
                  <a:lnTo>
                    <a:pt x="214" y="388"/>
                  </a:lnTo>
                  <a:lnTo>
                    <a:pt x="215" y="380"/>
                  </a:lnTo>
                  <a:lnTo>
                    <a:pt x="216" y="373"/>
                  </a:lnTo>
                  <a:lnTo>
                    <a:pt x="217" y="366"/>
                  </a:lnTo>
                  <a:lnTo>
                    <a:pt x="218" y="358"/>
                  </a:lnTo>
                  <a:lnTo>
                    <a:pt x="219" y="350"/>
                  </a:lnTo>
                  <a:lnTo>
                    <a:pt x="220" y="343"/>
                  </a:lnTo>
                  <a:lnTo>
                    <a:pt x="221" y="335"/>
                  </a:lnTo>
                  <a:lnTo>
                    <a:pt x="222" y="327"/>
                  </a:lnTo>
                  <a:lnTo>
                    <a:pt x="223" y="319"/>
                  </a:lnTo>
                  <a:lnTo>
                    <a:pt x="224" y="311"/>
                  </a:lnTo>
                  <a:lnTo>
                    <a:pt x="225" y="303"/>
                  </a:lnTo>
                  <a:lnTo>
                    <a:pt x="226" y="295"/>
                  </a:lnTo>
                  <a:lnTo>
                    <a:pt x="227" y="287"/>
                  </a:lnTo>
                  <a:lnTo>
                    <a:pt x="228" y="278"/>
                  </a:lnTo>
                  <a:lnTo>
                    <a:pt x="229" y="270"/>
                  </a:lnTo>
                  <a:lnTo>
                    <a:pt x="230" y="261"/>
                  </a:lnTo>
                  <a:lnTo>
                    <a:pt x="231" y="253"/>
                  </a:lnTo>
                  <a:lnTo>
                    <a:pt x="232" y="244"/>
                  </a:lnTo>
                  <a:lnTo>
                    <a:pt x="233" y="235"/>
                  </a:lnTo>
                  <a:lnTo>
                    <a:pt x="234" y="226"/>
                  </a:lnTo>
                  <a:lnTo>
                    <a:pt x="235" y="217"/>
                  </a:lnTo>
                  <a:lnTo>
                    <a:pt x="236" y="208"/>
                  </a:lnTo>
                  <a:lnTo>
                    <a:pt x="237" y="199"/>
                  </a:lnTo>
                  <a:lnTo>
                    <a:pt x="238" y="190"/>
                  </a:lnTo>
                  <a:lnTo>
                    <a:pt x="239" y="181"/>
                  </a:lnTo>
                  <a:lnTo>
                    <a:pt x="240" y="172"/>
                  </a:lnTo>
                  <a:lnTo>
                    <a:pt x="241" y="162"/>
                  </a:lnTo>
                  <a:lnTo>
                    <a:pt x="242" y="153"/>
                  </a:lnTo>
                  <a:lnTo>
                    <a:pt x="243" y="143"/>
                  </a:lnTo>
                  <a:lnTo>
                    <a:pt x="244" y="133"/>
                  </a:lnTo>
                  <a:lnTo>
                    <a:pt x="245" y="124"/>
                  </a:lnTo>
                  <a:lnTo>
                    <a:pt x="246" y="114"/>
                  </a:lnTo>
                  <a:lnTo>
                    <a:pt x="247" y="104"/>
                  </a:lnTo>
                  <a:lnTo>
                    <a:pt x="248" y="94"/>
                  </a:lnTo>
                  <a:lnTo>
                    <a:pt x="249" y="84"/>
                  </a:lnTo>
                  <a:lnTo>
                    <a:pt x="250" y="74"/>
                  </a:lnTo>
                  <a:lnTo>
                    <a:pt x="251" y="63"/>
                  </a:lnTo>
                  <a:lnTo>
                    <a:pt x="252" y="53"/>
                  </a:lnTo>
                  <a:lnTo>
                    <a:pt x="253" y="43"/>
                  </a:lnTo>
                  <a:lnTo>
                    <a:pt x="254" y="32"/>
                  </a:lnTo>
                  <a:lnTo>
                    <a:pt x="255" y="22"/>
                  </a:lnTo>
                  <a:lnTo>
                    <a:pt x="256" y="11"/>
                  </a:lnTo>
                  <a:lnTo>
                    <a:pt x="257" y="0"/>
                  </a:lnTo>
                </a:path>
              </a:pathLst>
            </a:custGeom>
            <a:noFill/>
            <a:ln w="285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9" name="Freeform 111"/>
            <p:cNvSpPr>
              <a:spLocks/>
            </p:cNvSpPr>
            <p:nvPr/>
          </p:nvSpPr>
          <p:spPr bwMode="auto">
            <a:xfrm>
              <a:off x="2049816" y="1076519"/>
              <a:ext cx="27372" cy="308691"/>
            </a:xfrm>
            <a:custGeom>
              <a:avLst/>
              <a:gdLst/>
              <a:ahLst/>
              <a:cxnLst>
                <a:cxn ang="0">
                  <a:pos x="4" y="43"/>
                </a:cxn>
                <a:cxn ang="0">
                  <a:pos x="3" y="29"/>
                </a:cxn>
                <a:cxn ang="0">
                  <a:pos x="2" y="22"/>
                </a:cxn>
                <a:cxn ang="0">
                  <a:pos x="2" y="15"/>
                </a:cxn>
                <a:cxn ang="0">
                  <a:pos x="1" y="8"/>
                </a:cxn>
                <a:cxn ang="0">
                  <a:pos x="0" y="0"/>
                </a:cxn>
              </a:cxnLst>
              <a:rect l="0" t="0" r="r" b="b"/>
              <a:pathLst>
                <a:path w="4" h="43">
                  <a:moveTo>
                    <a:pt x="4" y="43"/>
                  </a:moveTo>
                  <a:lnTo>
                    <a:pt x="3" y="29"/>
                  </a:lnTo>
                  <a:lnTo>
                    <a:pt x="2" y="22"/>
                  </a:lnTo>
                  <a:lnTo>
                    <a:pt x="2" y="15"/>
                  </a:lnTo>
                  <a:lnTo>
                    <a:pt x="1" y="8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727383"/>
              </p:ext>
            </p:extLst>
          </p:nvPr>
        </p:nvGraphicFramePr>
        <p:xfrm>
          <a:off x="7350125" y="1039813"/>
          <a:ext cx="227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2273040" imgH="431640" progId="Equation.DSMT4">
                  <p:embed/>
                </p:oleObj>
              </mc:Choice>
              <mc:Fallback>
                <p:oleObj name="Equation" r:id="rId6" imgW="2273040" imgH="431640" progId="Equation.DSMT4">
                  <p:embed/>
                  <p:pic>
                    <p:nvPicPr>
                      <p:cNvPr id="378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25" y="1039813"/>
                        <a:ext cx="2273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49192"/>
              </p:ext>
            </p:extLst>
          </p:nvPr>
        </p:nvGraphicFramePr>
        <p:xfrm>
          <a:off x="7024688" y="1452563"/>
          <a:ext cx="177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1777680" imgH="787320" progId="Equation.DSMT4">
                  <p:embed/>
                </p:oleObj>
              </mc:Choice>
              <mc:Fallback>
                <p:oleObj name="Equation" r:id="rId8" imgW="1777680" imgH="787320" progId="Equation.DSMT4">
                  <p:embed/>
                  <p:pic>
                    <p:nvPicPr>
                      <p:cNvPr id="378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688" y="1452563"/>
                        <a:ext cx="1778000" cy="787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868864"/>
              </p:ext>
            </p:extLst>
          </p:nvPr>
        </p:nvGraphicFramePr>
        <p:xfrm>
          <a:off x="8886742" y="1431233"/>
          <a:ext cx="1143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1143000" imgH="901440" progId="Equation.DSMT4">
                  <p:embed/>
                </p:oleObj>
              </mc:Choice>
              <mc:Fallback>
                <p:oleObj name="Equation" r:id="rId10" imgW="1143000" imgH="901440" progId="Equation.DSMT4">
                  <p:embed/>
                  <p:pic>
                    <p:nvPicPr>
                      <p:cNvPr id="115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6742" y="1431233"/>
                        <a:ext cx="1143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137852"/>
              </p:ext>
            </p:extLst>
          </p:nvPr>
        </p:nvGraphicFramePr>
        <p:xfrm>
          <a:off x="10029742" y="1600553"/>
          <a:ext cx="663801" cy="405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457200" imgH="279360" progId="Equation.DSMT4">
                  <p:embed/>
                </p:oleObj>
              </mc:Choice>
              <mc:Fallback>
                <p:oleObj name="Equation" r:id="rId12" imgW="457200" imgH="279360" progId="Equation.DSMT4">
                  <p:embed/>
                  <p:pic>
                    <p:nvPicPr>
                      <p:cNvPr id="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9742" y="1600553"/>
                        <a:ext cx="663801" cy="4056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238815"/>
              </p:ext>
            </p:extLst>
          </p:nvPr>
        </p:nvGraphicFramePr>
        <p:xfrm>
          <a:off x="7132060" y="2469286"/>
          <a:ext cx="749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749160" imgH="355320" progId="Equation.DSMT4">
                  <p:embed/>
                </p:oleObj>
              </mc:Choice>
              <mc:Fallback>
                <p:oleObj name="Equation" r:id="rId14" imgW="749160" imgH="355320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2060" y="2469286"/>
                        <a:ext cx="749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467351"/>
              </p:ext>
            </p:extLst>
          </p:nvPr>
        </p:nvGraphicFramePr>
        <p:xfrm>
          <a:off x="8209997" y="2338568"/>
          <a:ext cx="2832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2831760" imgH="545760" progId="Equation.DSMT4">
                  <p:embed/>
                </p:oleObj>
              </mc:Choice>
              <mc:Fallback>
                <p:oleObj name="Equation" r:id="rId16" imgW="2831760" imgH="54576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9997" y="2338568"/>
                        <a:ext cx="2832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Oval 121"/>
          <p:cNvSpPr/>
          <p:nvPr/>
        </p:nvSpPr>
        <p:spPr>
          <a:xfrm>
            <a:off x="4009510" y="606829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4342020" y="5361708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4" name="Oval 123"/>
          <p:cNvSpPr/>
          <p:nvPr/>
        </p:nvSpPr>
        <p:spPr>
          <a:xfrm>
            <a:off x="4674528" y="3269672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6" name="Straight Arrow Connector 125"/>
          <p:cNvCxnSpPr/>
          <p:nvPr/>
        </p:nvCxnSpPr>
        <p:spPr>
          <a:xfrm>
            <a:off x="4064924" y="1011383"/>
            <a:ext cx="0" cy="5680363"/>
          </a:xfrm>
          <a:prstGeom prst="straightConnector1">
            <a:avLst/>
          </a:prstGeom>
          <a:ln w="28575">
            <a:solidFill>
              <a:srgbClr val="7030A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/>
          <p:cNvSpPr/>
          <p:nvPr/>
        </p:nvSpPr>
        <p:spPr>
          <a:xfrm>
            <a:off x="3358347" y="3255818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8" name="Oval 127"/>
          <p:cNvSpPr/>
          <p:nvPr/>
        </p:nvSpPr>
        <p:spPr>
          <a:xfrm>
            <a:off x="3677000" y="5361707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4009510" y="2563091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4342021" y="3269673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3677001" y="3269672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7091046" y="3406458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X: Intercept: </a:t>
            </a:r>
          </a:p>
        </p:txBody>
      </p:sp>
      <p:graphicFrame>
        <p:nvGraphicFramePr>
          <p:cNvPr id="133" name="Object 217"/>
          <p:cNvGraphicFramePr>
            <a:graphicFrameLocks noChangeAspect="1"/>
          </p:cNvGraphicFramePr>
          <p:nvPr/>
        </p:nvGraphicFramePr>
        <p:xfrm>
          <a:off x="7090728" y="3853875"/>
          <a:ext cx="3394392" cy="546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3708360" imgH="596880" progId="Equation.DSMT4">
                  <p:embed/>
                </p:oleObj>
              </mc:Choice>
              <mc:Fallback>
                <p:oleObj name="Equation" r:id="rId18" imgW="3708360" imgH="596880" progId="Equation.DSMT4">
                  <p:embed/>
                  <p:pic>
                    <p:nvPicPr>
                      <p:cNvPr id="133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0728" y="3853875"/>
                        <a:ext cx="3394392" cy="5463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7136766" y="4473258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Y: Intercept: </a:t>
            </a:r>
          </a:p>
        </p:txBody>
      </p:sp>
      <p:graphicFrame>
        <p:nvGraphicFramePr>
          <p:cNvPr id="135" name="Object 217"/>
          <p:cNvGraphicFramePr>
            <a:graphicFrameLocks noChangeAspect="1"/>
          </p:cNvGraphicFramePr>
          <p:nvPr/>
        </p:nvGraphicFramePr>
        <p:xfrm>
          <a:off x="8722360" y="4415614"/>
          <a:ext cx="878840" cy="427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914400" imgH="444240" progId="Equation.DSMT4">
                  <p:embed/>
                </p:oleObj>
              </mc:Choice>
              <mc:Fallback>
                <p:oleObj name="Equation" r:id="rId20" imgW="914400" imgH="444240" progId="Equation.DSMT4">
                  <p:embed/>
                  <p:pic>
                    <p:nvPicPr>
                      <p:cNvPr id="135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2360" y="4415614"/>
                        <a:ext cx="878840" cy="427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TextBox 135"/>
          <p:cNvSpPr txBox="1">
            <a:spLocks noChangeArrowheads="1"/>
          </p:cNvSpPr>
          <p:nvPr/>
        </p:nvSpPr>
        <p:spPr bwMode="auto">
          <a:xfrm>
            <a:off x="7363142" y="4842450"/>
            <a:ext cx="11400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Domain:</a:t>
            </a:r>
          </a:p>
        </p:txBody>
      </p:sp>
      <p:graphicFrame>
        <p:nvGraphicFramePr>
          <p:cNvPr id="137" name="Object 9"/>
          <p:cNvGraphicFramePr>
            <a:graphicFrameLocks noChangeAspect="1"/>
          </p:cNvGraphicFramePr>
          <p:nvPr/>
        </p:nvGraphicFramePr>
        <p:xfrm>
          <a:off x="8458836" y="4894520"/>
          <a:ext cx="7318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419040" imgH="177480" progId="Equation.DSMT4">
                  <p:embed/>
                </p:oleObj>
              </mc:Choice>
              <mc:Fallback>
                <p:oleObj name="Equation" r:id="rId22" imgW="419040" imgH="177480" progId="Equation.DSMT4">
                  <p:embed/>
                  <p:pic>
                    <p:nvPicPr>
                      <p:cNvPr id="1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836" y="4894520"/>
                        <a:ext cx="7318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7378383" y="5284410"/>
            <a:ext cx="101181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Range:</a:t>
            </a:r>
          </a:p>
        </p:txBody>
      </p:sp>
      <p:graphicFrame>
        <p:nvGraphicFramePr>
          <p:cNvPr id="139" name="Object 9"/>
          <p:cNvGraphicFramePr>
            <a:graphicFrameLocks noChangeAspect="1"/>
          </p:cNvGraphicFramePr>
          <p:nvPr/>
        </p:nvGraphicFramePr>
        <p:xfrm>
          <a:off x="8494713" y="5313938"/>
          <a:ext cx="6889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393480" imgH="203040" progId="Equation.DSMT4">
                  <p:embed/>
                </p:oleObj>
              </mc:Choice>
              <mc:Fallback>
                <p:oleObj name="Equation" r:id="rId24" imgW="393480" imgH="203040" progId="Equation.DSMT4">
                  <p:embed/>
                  <p:pic>
                    <p:nvPicPr>
                      <p:cNvPr id="13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4713" y="5313938"/>
                        <a:ext cx="6889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581349"/>
              </p:ext>
            </p:extLst>
          </p:nvPr>
        </p:nvGraphicFramePr>
        <p:xfrm>
          <a:off x="4773853" y="5687415"/>
          <a:ext cx="6872288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6" imgW="3936960" imgH="609480" progId="Equation.DSMT4">
                  <p:embed/>
                </p:oleObj>
              </mc:Choice>
              <mc:Fallback>
                <p:oleObj name="Equation" r:id="rId26" imgW="3936960" imgH="609480" progId="Equation.DSMT4">
                  <p:embed/>
                  <p:pic>
                    <p:nvPicPr>
                      <p:cNvPr id="14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853" y="5687415"/>
                        <a:ext cx="6872288" cy="1063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8">
            <a:extLst>
              <a:ext uri="{FF2B5EF4-FFF2-40B4-BE49-F238E27FC236}">
                <a16:creationId xmlns:a16="http://schemas.microsoft.com/office/drawing/2014/main" id="{5074EB14-4F42-8448-C242-91C868B8E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336247"/>
              </p:ext>
            </p:extLst>
          </p:nvPr>
        </p:nvGraphicFramePr>
        <p:xfrm>
          <a:off x="8218106" y="2887563"/>
          <a:ext cx="698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8" imgW="698400" imgH="355320" progId="Equation.DSMT4">
                  <p:embed/>
                </p:oleObj>
              </mc:Choice>
              <mc:Fallback>
                <p:oleObj name="Equation" r:id="rId28" imgW="698400" imgH="355320" progId="Equation.DSMT4">
                  <p:embed/>
                  <p:pic>
                    <p:nvPicPr>
                      <p:cNvPr id="141" name="Object 8">
                        <a:extLst>
                          <a:ext uri="{FF2B5EF4-FFF2-40B4-BE49-F238E27FC236}">
                            <a16:creationId xmlns:a16="http://schemas.microsoft.com/office/drawing/2014/main" id="{5074EB14-4F42-8448-C242-91C868B8E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8106" y="2887563"/>
                        <a:ext cx="698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8">
            <a:extLst>
              <a:ext uri="{FF2B5EF4-FFF2-40B4-BE49-F238E27FC236}">
                <a16:creationId xmlns:a16="http://schemas.microsoft.com/office/drawing/2014/main" id="{AB31C6DB-2E73-006D-66E1-B79F88F0BE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463738"/>
              </p:ext>
            </p:extLst>
          </p:nvPr>
        </p:nvGraphicFramePr>
        <p:xfrm>
          <a:off x="9433491" y="2843906"/>
          <a:ext cx="156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0" imgW="1562040" imgH="469800" progId="Equation.DSMT4">
                  <p:embed/>
                </p:oleObj>
              </mc:Choice>
              <mc:Fallback>
                <p:oleObj name="Equation" r:id="rId30" imgW="1562040" imgH="469800" progId="Equation.DSMT4">
                  <p:embed/>
                  <p:pic>
                    <p:nvPicPr>
                      <p:cNvPr id="142" name="Object 8">
                        <a:extLst>
                          <a:ext uri="{FF2B5EF4-FFF2-40B4-BE49-F238E27FC236}">
                            <a16:creationId xmlns:a16="http://schemas.microsoft.com/office/drawing/2014/main" id="{AB31C6DB-2E73-006D-66E1-B79F88F0BE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3491" y="2843906"/>
                        <a:ext cx="1562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37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3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3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3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3000"/>
                                        <p:tgtEl>
                                          <p:spTgt spid="37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8" grpId="0" animBg="1"/>
      <p:bldP spid="37998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7" grpId="0" animBg="1"/>
      <p:bldP spid="128" grpId="0" animBg="1"/>
      <p:bldP spid="128" grpId="1" animBg="1"/>
      <p:bldP spid="129" grpId="0" animBg="1"/>
      <p:bldP spid="130" grpId="0" animBg="1"/>
      <p:bldP spid="131" grpId="0" animBg="1"/>
      <p:bldP spid="132" grpId="0"/>
      <p:bldP spid="134" grpId="0"/>
      <p:bldP spid="136" grpId="0"/>
      <p:bldP spid="1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19"/>
          <p:cNvGrpSpPr/>
          <p:nvPr/>
        </p:nvGrpSpPr>
        <p:grpSpPr>
          <a:xfrm>
            <a:off x="404124" y="1061313"/>
            <a:ext cx="5272070" cy="5524496"/>
            <a:chOff x="623453" y="1061313"/>
            <a:chExt cx="5272070" cy="5524496"/>
          </a:xfrm>
        </p:grpSpPr>
        <p:sp>
          <p:nvSpPr>
            <p:cNvPr id="37893" name="AutoShape 5"/>
            <p:cNvSpPr>
              <a:spLocks noChangeAspect="1" noChangeArrowheads="1" noTextEdit="1"/>
            </p:cNvSpPr>
            <p:nvPr/>
          </p:nvSpPr>
          <p:spPr bwMode="auto">
            <a:xfrm>
              <a:off x="623453" y="1068916"/>
              <a:ext cx="5272070" cy="55168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629536" y="1076518"/>
              <a:ext cx="5259905" cy="550168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6" name="Line 8"/>
            <p:cNvSpPr>
              <a:spLocks noChangeShapeType="1"/>
            </p:cNvSpPr>
            <p:nvPr/>
          </p:nvSpPr>
          <p:spPr bwMode="auto">
            <a:xfrm flipV="1">
              <a:off x="96103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7" name="Line 9"/>
            <p:cNvSpPr>
              <a:spLocks noChangeShapeType="1"/>
            </p:cNvSpPr>
            <p:nvPr/>
          </p:nvSpPr>
          <p:spPr bwMode="auto">
            <a:xfrm flipV="1">
              <a:off x="968639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8" name="Line 10"/>
            <p:cNvSpPr>
              <a:spLocks noChangeShapeType="1"/>
            </p:cNvSpPr>
            <p:nvPr/>
          </p:nvSpPr>
          <p:spPr bwMode="auto">
            <a:xfrm flipV="1">
              <a:off x="128645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899" name="Line 11"/>
            <p:cNvSpPr>
              <a:spLocks noChangeShapeType="1"/>
            </p:cNvSpPr>
            <p:nvPr/>
          </p:nvSpPr>
          <p:spPr bwMode="auto">
            <a:xfrm flipV="1">
              <a:off x="129253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0" name="Line 12"/>
            <p:cNvSpPr>
              <a:spLocks noChangeShapeType="1"/>
            </p:cNvSpPr>
            <p:nvPr/>
          </p:nvSpPr>
          <p:spPr bwMode="auto">
            <a:xfrm flipV="1">
              <a:off x="161643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1" name="Line 13"/>
            <p:cNvSpPr>
              <a:spLocks noChangeShapeType="1"/>
            </p:cNvSpPr>
            <p:nvPr/>
          </p:nvSpPr>
          <p:spPr bwMode="auto">
            <a:xfrm flipV="1">
              <a:off x="162403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2" name="Line 14"/>
            <p:cNvSpPr>
              <a:spLocks noChangeShapeType="1"/>
            </p:cNvSpPr>
            <p:nvPr/>
          </p:nvSpPr>
          <p:spPr bwMode="auto">
            <a:xfrm flipV="1">
              <a:off x="1941851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3" name="Line 15"/>
            <p:cNvSpPr>
              <a:spLocks noChangeShapeType="1"/>
            </p:cNvSpPr>
            <p:nvPr/>
          </p:nvSpPr>
          <p:spPr bwMode="auto">
            <a:xfrm flipV="1">
              <a:off x="194793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4" name="Line 16"/>
            <p:cNvSpPr>
              <a:spLocks noChangeShapeType="1"/>
            </p:cNvSpPr>
            <p:nvPr/>
          </p:nvSpPr>
          <p:spPr bwMode="auto">
            <a:xfrm flipV="1">
              <a:off x="25972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5" name="Line 17"/>
            <p:cNvSpPr>
              <a:spLocks noChangeShapeType="1"/>
            </p:cNvSpPr>
            <p:nvPr/>
          </p:nvSpPr>
          <p:spPr bwMode="auto">
            <a:xfrm flipV="1">
              <a:off x="260333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6" name="Line 18"/>
            <p:cNvSpPr>
              <a:spLocks noChangeShapeType="1"/>
            </p:cNvSpPr>
            <p:nvPr/>
          </p:nvSpPr>
          <p:spPr bwMode="auto">
            <a:xfrm flipV="1">
              <a:off x="29287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7" name="Line 19"/>
            <p:cNvSpPr>
              <a:spLocks noChangeShapeType="1"/>
            </p:cNvSpPr>
            <p:nvPr/>
          </p:nvSpPr>
          <p:spPr bwMode="auto">
            <a:xfrm flipV="1">
              <a:off x="2934831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8" name="Line 20"/>
            <p:cNvSpPr>
              <a:spLocks noChangeShapeType="1"/>
            </p:cNvSpPr>
            <p:nvPr/>
          </p:nvSpPr>
          <p:spPr bwMode="auto">
            <a:xfrm flipV="1">
              <a:off x="3252645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09" name="Line 21"/>
            <p:cNvSpPr>
              <a:spLocks noChangeShapeType="1"/>
            </p:cNvSpPr>
            <p:nvPr/>
          </p:nvSpPr>
          <p:spPr bwMode="auto">
            <a:xfrm flipV="1">
              <a:off x="32602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0" name="Line 22"/>
            <p:cNvSpPr>
              <a:spLocks noChangeShapeType="1"/>
            </p:cNvSpPr>
            <p:nvPr/>
          </p:nvSpPr>
          <p:spPr bwMode="auto">
            <a:xfrm flipV="1">
              <a:off x="3584145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1" name="Line 23"/>
            <p:cNvSpPr>
              <a:spLocks noChangeShapeType="1"/>
            </p:cNvSpPr>
            <p:nvPr/>
          </p:nvSpPr>
          <p:spPr bwMode="auto">
            <a:xfrm flipV="1">
              <a:off x="359022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2" name="Line 24"/>
            <p:cNvSpPr>
              <a:spLocks noChangeShapeType="1"/>
            </p:cNvSpPr>
            <p:nvPr/>
          </p:nvSpPr>
          <p:spPr bwMode="auto">
            <a:xfrm flipV="1">
              <a:off x="3908042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3" name="Line 25"/>
            <p:cNvSpPr>
              <a:spLocks noChangeShapeType="1"/>
            </p:cNvSpPr>
            <p:nvPr/>
          </p:nvSpPr>
          <p:spPr bwMode="auto">
            <a:xfrm flipV="1">
              <a:off x="391564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4" name="Line 26"/>
            <p:cNvSpPr>
              <a:spLocks noChangeShapeType="1"/>
            </p:cNvSpPr>
            <p:nvPr/>
          </p:nvSpPr>
          <p:spPr bwMode="auto">
            <a:xfrm flipV="1">
              <a:off x="423954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5" name="Line 27"/>
            <p:cNvSpPr>
              <a:spLocks noChangeShapeType="1"/>
            </p:cNvSpPr>
            <p:nvPr/>
          </p:nvSpPr>
          <p:spPr bwMode="auto">
            <a:xfrm flipV="1">
              <a:off x="4245625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6" name="Line 28"/>
            <p:cNvSpPr>
              <a:spLocks noChangeShapeType="1"/>
            </p:cNvSpPr>
            <p:nvPr/>
          </p:nvSpPr>
          <p:spPr bwMode="auto">
            <a:xfrm flipV="1">
              <a:off x="45634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7" name="Line 29"/>
            <p:cNvSpPr>
              <a:spLocks noChangeShapeType="1"/>
            </p:cNvSpPr>
            <p:nvPr/>
          </p:nvSpPr>
          <p:spPr bwMode="auto">
            <a:xfrm flipV="1">
              <a:off x="457104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8" name="Line 30"/>
            <p:cNvSpPr>
              <a:spLocks noChangeShapeType="1"/>
            </p:cNvSpPr>
            <p:nvPr/>
          </p:nvSpPr>
          <p:spPr bwMode="auto">
            <a:xfrm flipV="1">
              <a:off x="48949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19" name="Line 31"/>
            <p:cNvSpPr>
              <a:spLocks noChangeShapeType="1"/>
            </p:cNvSpPr>
            <p:nvPr/>
          </p:nvSpPr>
          <p:spPr bwMode="auto">
            <a:xfrm flipV="1">
              <a:off x="490254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0" name="Line 32"/>
            <p:cNvSpPr>
              <a:spLocks noChangeShapeType="1"/>
            </p:cNvSpPr>
            <p:nvPr/>
          </p:nvSpPr>
          <p:spPr bwMode="auto">
            <a:xfrm flipV="1">
              <a:off x="5220357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1" name="Line 33"/>
            <p:cNvSpPr>
              <a:spLocks noChangeShapeType="1"/>
            </p:cNvSpPr>
            <p:nvPr/>
          </p:nvSpPr>
          <p:spPr bwMode="auto">
            <a:xfrm flipV="1">
              <a:off x="52264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2" name="Line 34"/>
            <p:cNvSpPr>
              <a:spLocks noChangeShapeType="1"/>
            </p:cNvSpPr>
            <p:nvPr/>
          </p:nvSpPr>
          <p:spPr bwMode="auto">
            <a:xfrm flipV="1">
              <a:off x="5550337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3" name="Line 35"/>
            <p:cNvSpPr>
              <a:spLocks noChangeShapeType="1"/>
            </p:cNvSpPr>
            <p:nvPr/>
          </p:nvSpPr>
          <p:spPr bwMode="auto">
            <a:xfrm flipV="1">
              <a:off x="5557940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4" name="Line 36"/>
            <p:cNvSpPr>
              <a:spLocks noChangeShapeType="1"/>
            </p:cNvSpPr>
            <p:nvPr/>
          </p:nvSpPr>
          <p:spPr bwMode="auto">
            <a:xfrm>
              <a:off x="637139" y="6448951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5" name="Line 37"/>
            <p:cNvSpPr>
              <a:spLocks noChangeShapeType="1"/>
            </p:cNvSpPr>
            <p:nvPr/>
          </p:nvSpPr>
          <p:spPr bwMode="auto">
            <a:xfrm>
              <a:off x="637139" y="6456554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6" name="Line 38"/>
            <p:cNvSpPr>
              <a:spLocks noChangeShapeType="1"/>
            </p:cNvSpPr>
            <p:nvPr/>
          </p:nvSpPr>
          <p:spPr bwMode="auto">
            <a:xfrm>
              <a:off x="637139" y="609616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7" name="Line 39"/>
            <p:cNvSpPr>
              <a:spLocks noChangeShapeType="1"/>
            </p:cNvSpPr>
            <p:nvPr/>
          </p:nvSpPr>
          <p:spPr bwMode="auto">
            <a:xfrm>
              <a:off x="637139" y="6103765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8" name="Line 40"/>
            <p:cNvSpPr>
              <a:spLocks noChangeShapeType="1"/>
            </p:cNvSpPr>
            <p:nvPr/>
          </p:nvSpPr>
          <p:spPr bwMode="auto">
            <a:xfrm>
              <a:off x="637139" y="5750976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29" name="Line 41"/>
            <p:cNvSpPr>
              <a:spLocks noChangeShapeType="1"/>
            </p:cNvSpPr>
            <p:nvPr/>
          </p:nvSpPr>
          <p:spPr bwMode="auto">
            <a:xfrm>
              <a:off x="637139" y="575705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0" name="Line 42"/>
            <p:cNvSpPr>
              <a:spLocks noChangeShapeType="1"/>
            </p:cNvSpPr>
            <p:nvPr/>
          </p:nvSpPr>
          <p:spPr bwMode="auto">
            <a:xfrm>
              <a:off x="637139" y="539818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1" name="Line 43"/>
            <p:cNvSpPr>
              <a:spLocks noChangeShapeType="1"/>
            </p:cNvSpPr>
            <p:nvPr/>
          </p:nvSpPr>
          <p:spPr bwMode="auto">
            <a:xfrm>
              <a:off x="637139" y="540426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2" name="Line 44"/>
            <p:cNvSpPr>
              <a:spLocks noChangeShapeType="1"/>
            </p:cNvSpPr>
            <p:nvPr/>
          </p:nvSpPr>
          <p:spPr bwMode="auto">
            <a:xfrm>
              <a:off x="637139" y="5051480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3" name="Line 45"/>
            <p:cNvSpPr>
              <a:spLocks noChangeShapeType="1"/>
            </p:cNvSpPr>
            <p:nvPr/>
          </p:nvSpPr>
          <p:spPr bwMode="auto">
            <a:xfrm>
              <a:off x="637139" y="5059083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4" name="Line 46"/>
            <p:cNvSpPr>
              <a:spLocks noChangeShapeType="1"/>
            </p:cNvSpPr>
            <p:nvPr/>
          </p:nvSpPr>
          <p:spPr bwMode="auto">
            <a:xfrm>
              <a:off x="637139" y="4706294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5" name="Line 47"/>
            <p:cNvSpPr>
              <a:spLocks noChangeShapeType="1"/>
            </p:cNvSpPr>
            <p:nvPr/>
          </p:nvSpPr>
          <p:spPr bwMode="auto">
            <a:xfrm>
              <a:off x="637139" y="471389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637139" y="4006798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7" name="Line 49"/>
            <p:cNvSpPr>
              <a:spLocks noChangeShapeType="1"/>
            </p:cNvSpPr>
            <p:nvPr/>
          </p:nvSpPr>
          <p:spPr bwMode="auto">
            <a:xfrm>
              <a:off x="637139" y="401440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8" name="Line 50"/>
            <p:cNvSpPr>
              <a:spLocks noChangeShapeType="1"/>
            </p:cNvSpPr>
            <p:nvPr/>
          </p:nvSpPr>
          <p:spPr bwMode="auto">
            <a:xfrm>
              <a:off x="637139" y="365400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37139" y="366161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0" name="Line 52"/>
            <p:cNvSpPr>
              <a:spLocks noChangeShapeType="1"/>
            </p:cNvSpPr>
            <p:nvPr/>
          </p:nvSpPr>
          <p:spPr bwMode="auto">
            <a:xfrm>
              <a:off x="637139" y="3308823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1" name="Line 53"/>
            <p:cNvSpPr>
              <a:spLocks noChangeShapeType="1"/>
            </p:cNvSpPr>
            <p:nvPr/>
          </p:nvSpPr>
          <p:spPr bwMode="auto">
            <a:xfrm>
              <a:off x="637139" y="3316426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2" name="Line 54"/>
            <p:cNvSpPr>
              <a:spLocks noChangeShapeType="1"/>
            </p:cNvSpPr>
            <p:nvPr/>
          </p:nvSpPr>
          <p:spPr bwMode="auto">
            <a:xfrm>
              <a:off x="637139" y="2956034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3" name="Line 55"/>
            <p:cNvSpPr>
              <a:spLocks noChangeShapeType="1"/>
            </p:cNvSpPr>
            <p:nvPr/>
          </p:nvSpPr>
          <p:spPr bwMode="auto">
            <a:xfrm>
              <a:off x="637139" y="296363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4" name="Line 56"/>
            <p:cNvSpPr>
              <a:spLocks noChangeShapeType="1"/>
            </p:cNvSpPr>
            <p:nvPr/>
          </p:nvSpPr>
          <p:spPr bwMode="auto">
            <a:xfrm>
              <a:off x="637139" y="2610848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5" name="Line 57"/>
            <p:cNvSpPr>
              <a:spLocks noChangeShapeType="1"/>
            </p:cNvSpPr>
            <p:nvPr/>
          </p:nvSpPr>
          <p:spPr bwMode="auto">
            <a:xfrm>
              <a:off x="637139" y="2616931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6" name="Line 58"/>
            <p:cNvSpPr>
              <a:spLocks noChangeShapeType="1"/>
            </p:cNvSpPr>
            <p:nvPr/>
          </p:nvSpPr>
          <p:spPr bwMode="auto">
            <a:xfrm>
              <a:off x="637139" y="225805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7" name="Line 59"/>
            <p:cNvSpPr>
              <a:spLocks noChangeShapeType="1"/>
            </p:cNvSpPr>
            <p:nvPr/>
          </p:nvSpPr>
          <p:spPr bwMode="auto">
            <a:xfrm>
              <a:off x="637139" y="2264141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8" name="Line 60"/>
            <p:cNvSpPr>
              <a:spLocks noChangeShapeType="1"/>
            </p:cNvSpPr>
            <p:nvPr/>
          </p:nvSpPr>
          <p:spPr bwMode="auto">
            <a:xfrm>
              <a:off x="637139" y="1911352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49" name="Line 61"/>
            <p:cNvSpPr>
              <a:spLocks noChangeShapeType="1"/>
            </p:cNvSpPr>
            <p:nvPr/>
          </p:nvSpPr>
          <p:spPr bwMode="auto">
            <a:xfrm>
              <a:off x="637139" y="1918955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0" name="Line 62"/>
            <p:cNvSpPr>
              <a:spLocks noChangeShapeType="1"/>
            </p:cNvSpPr>
            <p:nvPr/>
          </p:nvSpPr>
          <p:spPr bwMode="auto">
            <a:xfrm>
              <a:off x="637139" y="1566166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1" name="Line 63"/>
            <p:cNvSpPr>
              <a:spLocks noChangeShapeType="1"/>
            </p:cNvSpPr>
            <p:nvPr/>
          </p:nvSpPr>
          <p:spPr bwMode="auto">
            <a:xfrm>
              <a:off x="637139" y="1573769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2" name="Line 64"/>
            <p:cNvSpPr>
              <a:spLocks noChangeShapeType="1"/>
            </p:cNvSpPr>
            <p:nvPr/>
          </p:nvSpPr>
          <p:spPr bwMode="auto">
            <a:xfrm>
              <a:off x="637139" y="1213377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3" name="Line 65"/>
            <p:cNvSpPr>
              <a:spLocks noChangeShapeType="1"/>
            </p:cNvSpPr>
            <p:nvPr/>
          </p:nvSpPr>
          <p:spPr bwMode="auto">
            <a:xfrm>
              <a:off x="637139" y="1219460"/>
              <a:ext cx="5252302" cy="1521"/>
            </a:xfrm>
            <a:prstGeom prst="line">
              <a:avLst/>
            </a:prstGeom>
            <a:noFill/>
            <a:ln w="6350">
              <a:solidFill>
                <a:srgbClr val="008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4" name="Line 66"/>
            <p:cNvSpPr>
              <a:spLocks noChangeShapeType="1"/>
            </p:cNvSpPr>
            <p:nvPr/>
          </p:nvSpPr>
          <p:spPr bwMode="auto">
            <a:xfrm>
              <a:off x="637139" y="4345902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5" name="Line 67"/>
            <p:cNvSpPr>
              <a:spLocks noChangeShapeType="1"/>
            </p:cNvSpPr>
            <p:nvPr/>
          </p:nvSpPr>
          <p:spPr bwMode="auto">
            <a:xfrm>
              <a:off x="637139" y="4353505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6" name="Line 68"/>
            <p:cNvSpPr>
              <a:spLocks noChangeShapeType="1"/>
            </p:cNvSpPr>
            <p:nvPr/>
          </p:nvSpPr>
          <p:spPr bwMode="auto">
            <a:xfrm>
              <a:off x="637139" y="4361108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7" name="Line 69"/>
            <p:cNvSpPr>
              <a:spLocks noChangeShapeType="1"/>
            </p:cNvSpPr>
            <p:nvPr/>
          </p:nvSpPr>
          <p:spPr bwMode="auto">
            <a:xfrm>
              <a:off x="637139" y="4367191"/>
              <a:ext cx="5252302" cy="1521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58" name="Rectangle 70"/>
            <p:cNvSpPr>
              <a:spLocks noChangeArrowheads="1"/>
            </p:cNvSpPr>
            <p:nvPr/>
          </p:nvSpPr>
          <p:spPr bwMode="auto">
            <a:xfrm>
              <a:off x="5693277" y="4014402"/>
              <a:ext cx="10259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59" name="Freeform 71"/>
            <p:cNvSpPr>
              <a:spLocks/>
            </p:cNvSpPr>
            <p:nvPr/>
          </p:nvSpPr>
          <p:spPr bwMode="auto">
            <a:xfrm>
              <a:off x="5787557" y="4266828"/>
              <a:ext cx="88197" cy="1870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62"/>
                </a:cxn>
                <a:cxn ang="0">
                  <a:pos x="0" y="123"/>
                </a:cxn>
                <a:cxn ang="0">
                  <a:pos x="0" y="0"/>
                </a:cxn>
              </a:cxnLst>
              <a:rect l="0" t="0" r="r" b="b"/>
              <a:pathLst>
                <a:path w="58" h="123">
                  <a:moveTo>
                    <a:pt x="0" y="0"/>
                  </a:moveTo>
                  <a:lnTo>
                    <a:pt x="58" y="62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0" name="Line 72"/>
            <p:cNvSpPr>
              <a:spLocks noChangeShapeType="1"/>
            </p:cNvSpPr>
            <p:nvPr/>
          </p:nvSpPr>
          <p:spPr bwMode="auto">
            <a:xfrm flipV="1">
              <a:off x="2265748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1" name="Line 73"/>
            <p:cNvSpPr>
              <a:spLocks noChangeShapeType="1"/>
            </p:cNvSpPr>
            <p:nvPr/>
          </p:nvSpPr>
          <p:spPr bwMode="auto">
            <a:xfrm flipV="1">
              <a:off x="2273351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2" name="Line 74"/>
            <p:cNvSpPr>
              <a:spLocks noChangeShapeType="1"/>
            </p:cNvSpPr>
            <p:nvPr/>
          </p:nvSpPr>
          <p:spPr bwMode="auto">
            <a:xfrm flipV="1">
              <a:off x="2279433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3" name="Line 75"/>
            <p:cNvSpPr>
              <a:spLocks noChangeShapeType="1"/>
            </p:cNvSpPr>
            <p:nvPr/>
          </p:nvSpPr>
          <p:spPr bwMode="auto">
            <a:xfrm flipV="1">
              <a:off x="2285516" y="1076519"/>
              <a:ext cx="1521" cy="5495604"/>
            </a:xfrm>
            <a:prstGeom prst="line">
              <a:avLst/>
            </a:prstGeom>
            <a:noFill/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4" name="Rectangle 76"/>
            <p:cNvSpPr>
              <a:spLocks noChangeArrowheads="1"/>
            </p:cNvSpPr>
            <p:nvPr/>
          </p:nvSpPr>
          <p:spPr bwMode="auto">
            <a:xfrm>
              <a:off x="2387399" y="1061313"/>
              <a:ext cx="10259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65" name="Freeform 77"/>
            <p:cNvSpPr>
              <a:spLocks/>
            </p:cNvSpPr>
            <p:nvPr/>
          </p:nvSpPr>
          <p:spPr bwMode="auto">
            <a:xfrm>
              <a:off x="2191236" y="1082602"/>
              <a:ext cx="176395" cy="94280"/>
            </a:xfrm>
            <a:custGeom>
              <a:avLst/>
              <a:gdLst/>
              <a:ahLst/>
              <a:cxnLst>
                <a:cxn ang="0">
                  <a:pos x="0" y="62"/>
                </a:cxn>
                <a:cxn ang="0">
                  <a:pos x="58" y="0"/>
                </a:cxn>
                <a:cxn ang="0">
                  <a:pos x="116" y="62"/>
                </a:cxn>
                <a:cxn ang="0">
                  <a:pos x="0" y="62"/>
                </a:cxn>
              </a:cxnLst>
              <a:rect l="0" t="0" r="r" b="b"/>
              <a:pathLst>
                <a:path w="116" h="62">
                  <a:moveTo>
                    <a:pt x="0" y="62"/>
                  </a:moveTo>
                  <a:lnTo>
                    <a:pt x="58" y="0"/>
                  </a:lnTo>
                  <a:lnTo>
                    <a:pt x="116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800000"/>
            </a:solidFill>
            <a:ln w="635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6" name="Rectangle 78"/>
            <p:cNvSpPr>
              <a:spLocks noChangeArrowheads="1"/>
            </p:cNvSpPr>
            <p:nvPr/>
          </p:nvSpPr>
          <p:spPr bwMode="auto">
            <a:xfrm>
              <a:off x="629536" y="1076519"/>
              <a:ext cx="5259905" cy="5501687"/>
            </a:xfrm>
            <a:prstGeom prst="rect">
              <a:avLst/>
            </a:prstGeom>
            <a:noFill/>
            <a:ln w="14288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7" name="Line 79"/>
            <p:cNvSpPr>
              <a:spLocks noChangeShapeType="1"/>
            </p:cNvSpPr>
            <p:nvPr/>
          </p:nvSpPr>
          <p:spPr bwMode="auto">
            <a:xfrm>
              <a:off x="968639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68" name="Rectangle 80"/>
            <p:cNvSpPr>
              <a:spLocks noChangeArrowheads="1"/>
            </p:cNvSpPr>
            <p:nvPr/>
          </p:nvSpPr>
          <p:spPr bwMode="auto">
            <a:xfrm>
              <a:off x="853070" y="441737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69" name="Line 81"/>
            <p:cNvSpPr>
              <a:spLocks noChangeShapeType="1"/>
            </p:cNvSpPr>
            <p:nvPr/>
          </p:nvSpPr>
          <p:spPr bwMode="auto">
            <a:xfrm>
              <a:off x="1624036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0" name="Rectangle 82"/>
            <p:cNvSpPr>
              <a:spLocks noChangeArrowheads="1"/>
            </p:cNvSpPr>
            <p:nvPr/>
          </p:nvSpPr>
          <p:spPr bwMode="auto">
            <a:xfrm>
              <a:off x="1508467" y="441737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1" name="Rectangle 83"/>
            <p:cNvSpPr>
              <a:spLocks noChangeArrowheads="1"/>
            </p:cNvSpPr>
            <p:nvPr/>
          </p:nvSpPr>
          <p:spPr bwMode="auto">
            <a:xfrm>
              <a:off x="2306805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2" name="Line 84"/>
            <p:cNvSpPr>
              <a:spLocks noChangeShapeType="1"/>
            </p:cNvSpPr>
            <p:nvPr/>
          </p:nvSpPr>
          <p:spPr bwMode="auto">
            <a:xfrm>
              <a:off x="2934831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3" name="Rectangle 85"/>
            <p:cNvSpPr>
              <a:spLocks noChangeArrowheads="1"/>
            </p:cNvSpPr>
            <p:nvPr/>
          </p:nvSpPr>
          <p:spPr bwMode="auto">
            <a:xfrm>
              <a:off x="2942434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4" name="Line 86"/>
            <p:cNvSpPr>
              <a:spLocks noChangeShapeType="1"/>
            </p:cNvSpPr>
            <p:nvPr/>
          </p:nvSpPr>
          <p:spPr bwMode="auto">
            <a:xfrm>
              <a:off x="3590228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5" name="Rectangle 87"/>
            <p:cNvSpPr>
              <a:spLocks noChangeArrowheads="1"/>
            </p:cNvSpPr>
            <p:nvPr/>
          </p:nvSpPr>
          <p:spPr bwMode="auto">
            <a:xfrm>
              <a:off x="3597831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6" name="Line 88"/>
            <p:cNvSpPr>
              <a:spLocks noChangeShapeType="1"/>
            </p:cNvSpPr>
            <p:nvPr/>
          </p:nvSpPr>
          <p:spPr bwMode="auto">
            <a:xfrm>
              <a:off x="4245625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7" name="Rectangle 89"/>
            <p:cNvSpPr>
              <a:spLocks noChangeArrowheads="1"/>
            </p:cNvSpPr>
            <p:nvPr/>
          </p:nvSpPr>
          <p:spPr bwMode="auto">
            <a:xfrm>
              <a:off x="4253228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78" name="Line 90"/>
            <p:cNvSpPr>
              <a:spLocks noChangeShapeType="1"/>
            </p:cNvSpPr>
            <p:nvPr/>
          </p:nvSpPr>
          <p:spPr bwMode="auto">
            <a:xfrm>
              <a:off x="4902543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79" name="Rectangle 91"/>
            <p:cNvSpPr>
              <a:spLocks noChangeArrowheads="1"/>
            </p:cNvSpPr>
            <p:nvPr/>
          </p:nvSpPr>
          <p:spPr bwMode="auto">
            <a:xfrm>
              <a:off x="4908626" y="4417372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0" name="Line 92"/>
            <p:cNvSpPr>
              <a:spLocks noChangeShapeType="1"/>
            </p:cNvSpPr>
            <p:nvPr/>
          </p:nvSpPr>
          <p:spPr bwMode="auto">
            <a:xfrm>
              <a:off x="5557940" y="4309406"/>
              <a:ext cx="1521" cy="10796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1" name="Rectangle 93"/>
            <p:cNvSpPr>
              <a:spLocks noChangeArrowheads="1"/>
            </p:cNvSpPr>
            <p:nvPr/>
          </p:nvSpPr>
          <p:spPr bwMode="auto">
            <a:xfrm>
              <a:off x="5442371" y="441737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2" name="Rectangle 94"/>
            <p:cNvSpPr>
              <a:spLocks noChangeArrowheads="1"/>
            </p:cNvSpPr>
            <p:nvPr/>
          </p:nvSpPr>
          <p:spPr bwMode="auto">
            <a:xfrm>
              <a:off x="1995073" y="6240623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3" name="Line 95"/>
            <p:cNvSpPr>
              <a:spLocks noChangeShapeType="1"/>
            </p:cNvSpPr>
            <p:nvPr/>
          </p:nvSpPr>
          <p:spPr bwMode="auto">
            <a:xfrm>
              <a:off x="2232294" y="6456554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4" name="Rectangle 96"/>
            <p:cNvSpPr>
              <a:spLocks noChangeArrowheads="1"/>
            </p:cNvSpPr>
            <p:nvPr/>
          </p:nvSpPr>
          <p:spPr bwMode="auto">
            <a:xfrm>
              <a:off x="1995073" y="5541127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5" name="Line 97"/>
            <p:cNvSpPr>
              <a:spLocks noChangeShapeType="1"/>
            </p:cNvSpPr>
            <p:nvPr/>
          </p:nvSpPr>
          <p:spPr bwMode="auto">
            <a:xfrm>
              <a:off x="2232294" y="5757059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6" name="Rectangle 98"/>
            <p:cNvSpPr>
              <a:spLocks noChangeArrowheads="1"/>
            </p:cNvSpPr>
            <p:nvPr/>
          </p:nvSpPr>
          <p:spPr bwMode="auto">
            <a:xfrm>
              <a:off x="1995073" y="4843152"/>
              <a:ext cx="27571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7" name="Line 99"/>
            <p:cNvSpPr>
              <a:spLocks noChangeShapeType="1"/>
            </p:cNvSpPr>
            <p:nvPr/>
          </p:nvSpPr>
          <p:spPr bwMode="auto">
            <a:xfrm>
              <a:off x="2232294" y="5059083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88" name="Rectangle 100"/>
            <p:cNvSpPr>
              <a:spLocks noChangeArrowheads="1"/>
            </p:cNvSpPr>
            <p:nvPr/>
          </p:nvSpPr>
          <p:spPr bwMode="auto">
            <a:xfrm>
              <a:off x="2110642" y="4122367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89" name="Rectangle 101"/>
            <p:cNvSpPr>
              <a:spLocks noChangeArrowheads="1"/>
            </p:cNvSpPr>
            <p:nvPr/>
          </p:nvSpPr>
          <p:spPr bwMode="auto">
            <a:xfrm>
              <a:off x="2110642" y="3445681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0" name="Line 102"/>
            <p:cNvSpPr>
              <a:spLocks noChangeShapeType="1"/>
            </p:cNvSpPr>
            <p:nvPr/>
          </p:nvSpPr>
          <p:spPr bwMode="auto">
            <a:xfrm>
              <a:off x="2232294" y="3661612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1" name="Rectangle 103"/>
            <p:cNvSpPr>
              <a:spLocks noChangeArrowheads="1"/>
            </p:cNvSpPr>
            <p:nvPr/>
          </p:nvSpPr>
          <p:spPr bwMode="auto">
            <a:xfrm>
              <a:off x="2110642" y="2747706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2232294" y="2963637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3" name="Rectangle 105"/>
            <p:cNvSpPr>
              <a:spLocks noChangeArrowheads="1"/>
            </p:cNvSpPr>
            <p:nvPr/>
          </p:nvSpPr>
          <p:spPr bwMode="auto">
            <a:xfrm>
              <a:off x="2110642" y="2048210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4" name="Line 106"/>
            <p:cNvSpPr>
              <a:spLocks noChangeShapeType="1"/>
            </p:cNvSpPr>
            <p:nvPr/>
          </p:nvSpPr>
          <p:spPr bwMode="auto">
            <a:xfrm>
              <a:off x="2232294" y="2264141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5" name="Rectangle 107"/>
            <p:cNvSpPr>
              <a:spLocks noChangeArrowheads="1"/>
            </p:cNvSpPr>
            <p:nvPr/>
          </p:nvSpPr>
          <p:spPr bwMode="auto">
            <a:xfrm>
              <a:off x="2110642" y="1356318"/>
              <a:ext cx="1378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37996" name="Line 108"/>
            <p:cNvSpPr>
              <a:spLocks noChangeShapeType="1"/>
            </p:cNvSpPr>
            <p:nvPr/>
          </p:nvSpPr>
          <p:spPr bwMode="auto">
            <a:xfrm>
              <a:off x="2232294" y="1573769"/>
              <a:ext cx="101883" cy="15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001" name="Rectangle 113"/>
            <p:cNvSpPr>
              <a:spLocks noChangeArrowheads="1"/>
            </p:cNvSpPr>
            <p:nvPr/>
          </p:nvSpPr>
          <p:spPr bwMode="auto">
            <a:xfrm>
              <a:off x="629536" y="1076519"/>
              <a:ext cx="5259905" cy="5501687"/>
            </a:xfrm>
            <a:prstGeom prst="rect">
              <a:avLst/>
            </a:prstGeom>
            <a:noFill/>
            <a:ln w="14288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998" y="234140"/>
            <a:ext cx="7498080" cy="670560"/>
          </a:xfrm>
        </p:spPr>
        <p:txBody>
          <a:bodyPr>
            <a:normAutofit/>
          </a:bodyPr>
          <a:lstStyle/>
          <a:p>
            <a:r>
              <a:rPr lang="en-CA" sz="3200" dirty="0"/>
              <a:t>Graph: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3992563" y="273050"/>
          <a:ext cx="2895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2895480" imgH="660240" progId="Equation.DSMT4">
                  <p:embed/>
                </p:oleObj>
              </mc:Choice>
              <mc:Fallback>
                <p:oleObj name="Equation" r:id="rId4" imgW="2895480" imgH="660240" progId="Equation.DSMT4">
                  <p:embed/>
                  <p:pic>
                    <p:nvPicPr>
                      <p:cNvPr id="378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273050"/>
                        <a:ext cx="2895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97" name="Freeform 109"/>
          <p:cNvSpPr>
            <a:spLocks/>
          </p:cNvSpPr>
          <p:nvPr/>
        </p:nvSpPr>
        <p:spPr bwMode="auto">
          <a:xfrm>
            <a:off x="1830487" y="1076520"/>
            <a:ext cx="27372" cy="308691"/>
          </a:xfrm>
          <a:custGeom>
            <a:avLst/>
            <a:gdLst/>
            <a:ahLst/>
            <a:cxnLst>
              <a:cxn ang="0">
                <a:pos x="4" y="43"/>
              </a:cxn>
              <a:cxn ang="0">
                <a:pos x="3" y="29"/>
              </a:cxn>
              <a:cxn ang="0">
                <a:pos x="2" y="22"/>
              </a:cxn>
              <a:cxn ang="0">
                <a:pos x="2" y="15"/>
              </a:cxn>
              <a:cxn ang="0">
                <a:pos x="1" y="8"/>
              </a:cxn>
              <a:cxn ang="0">
                <a:pos x="0" y="0"/>
              </a:cxn>
            </a:cxnLst>
            <a:rect l="0" t="0" r="r" b="b"/>
            <a:pathLst>
              <a:path w="4" h="43">
                <a:moveTo>
                  <a:pt x="4" y="43"/>
                </a:moveTo>
                <a:lnTo>
                  <a:pt x="3" y="29"/>
                </a:lnTo>
                <a:lnTo>
                  <a:pt x="2" y="22"/>
                </a:lnTo>
                <a:lnTo>
                  <a:pt x="2" y="15"/>
                </a:lnTo>
                <a:lnTo>
                  <a:pt x="1" y="8"/>
                </a:lnTo>
                <a:lnTo>
                  <a:pt x="0" y="0"/>
                </a:lnTo>
              </a:path>
            </a:pathLst>
          </a:custGeom>
          <a:noFill/>
          <a:ln w="63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7" name="Group 120"/>
          <p:cNvGrpSpPr/>
          <p:nvPr/>
        </p:nvGrpSpPr>
        <p:grpSpPr>
          <a:xfrm>
            <a:off x="1839033" y="1084122"/>
            <a:ext cx="1763947" cy="3327167"/>
            <a:chOff x="2049816" y="1026338"/>
            <a:chExt cx="1763947" cy="3327167"/>
          </a:xfrm>
        </p:grpSpPr>
        <p:sp>
          <p:nvSpPr>
            <p:cNvPr id="38000" name="Freeform 112"/>
            <p:cNvSpPr>
              <a:spLocks/>
            </p:cNvSpPr>
            <p:nvPr/>
          </p:nvSpPr>
          <p:spPr bwMode="auto">
            <a:xfrm>
              <a:off x="2077188" y="1026338"/>
              <a:ext cx="1736575" cy="3327167"/>
            </a:xfrm>
            <a:custGeom>
              <a:avLst/>
              <a:gdLst/>
              <a:ahLst/>
              <a:cxnLst>
                <a:cxn ang="0">
                  <a:pos x="3" y="77"/>
                </a:cxn>
                <a:cxn ang="0">
                  <a:pos x="7" y="117"/>
                </a:cxn>
                <a:cxn ang="0">
                  <a:pos x="11" y="156"/>
                </a:cxn>
                <a:cxn ang="0">
                  <a:pos x="15" y="193"/>
                </a:cxn>
                <a:cxn ang="0">
                  <a:pos x="19" y="229"/>
                </a:cxn>
                <a:cxn ang="0">
                  <a:pos x="23" y="264"/>
                </a:cxn>
                <a:cxn ang="0">
                  <a:pos x="27" y="298"/>
                </a:cxn>
                <a:cxn ang="0">
                  <a:pos x="31" y="330"/>
                </a:cxn>
                <a:cxn ang="0">
                  <a:pos x="35" y="361"/>
                </a:cxn>
                <a:cxn ang="0">
                  <a:pos x="39" y="390"/>
                </a:cxn>
                <a:cxn ang="0">
                  <a:pos x="43" y="418"/>
                </a:cxn>
                <a:cxn ang="0">
                  <a:pos x="47" y="445"/>
                </a:cxn>
                <a:cxn ang="0">
                  <a:pos x="51" y="456"/>
                </a:cxn>
                <a:cxn ang="0">
                  <a:pos x="55" y="431"/>
                </a:cxn>
                <a:cxn ang="0">
                  <a:pos x="59" y="409"/>
                </a:cxn>
                <a:cxn ang="0">
                  <a:pos x="63" y="387"/>
                </a:cxn>
                <a:cxn ang="0">
                  <a:pos x="67" y="367"/>
                </a:cxn>
                <a:cxn ang="0">
                  <a:pos x="71" y="348"/>
                </a:cxn>
                <a:cxn ang="0">
                  <a:pos x="75" y="330"/>
                </a:cxn>
                <a:cxn ang="0">
                  <a:pos x="79" y="314"/>
                </a:cxn>
                <a:cxn ang="0">
                  <a:pos x="83" y="299"/>
                </a:cxn>
                <a:cxn ang="0">
                  <a:pos x="87" y="285"/>
                </a:cxn>
                <a:cxn ang="0">
                  <a:pos x="91" y="273"/>
                </a:cxn>
                <a:cxn ang="0">
                  <a:pos x="95" y="262"/>
                </a:cxn>
                <a:cxn ang="0">
                  <a:pos x="99" y="252"/>
                </a:cxn>
                <a:cxn ang="0">
                  <a:pos x="103" y="244"/>
                </a:cxn>
                <a:cxn ang="0">
                  <a:pos x="107" y="237"/>
                </a:cxn>
                <a:cxn ang="0">
                  <a:pos x="111" y="231"/>
                </a:cxn>
                <a:cxn ang="0">
                  <a:pos x="116" y="225"/>
                </a:cxn>
                <a:cxn ang="0">
                  <a:pos x="122" y="222"/>
                </a:cxn>
                <a:cxn ang="0">
                  <a:pos x="128" y="221"/>
                </a:cxn>
                <a:cxn ang="0">
                  <a:pos x="134" y="223"/>
                </a:cxn>
                <a:cxn ang="0">
                  <a:pos x="140" y="229"/>
                </a:cxn>
                <a:cxn ang="0">
                  <a:pos x="146" y="237"/>
                </a:cxn>
                <a:cxn ang="0">
                  <a:pos x="152" y="248"/>
                </a:cxn>
                <a:cxn ang="0">
                  <a:pos x="158" y="263"/>
                </a:cxn>
                <a:cxn ang="0">
                  <a:pos x="164" y="280"/>
                </a:cxn>
                <a:cxn ang="0">
                  <a:pos x="170" y="300"/>
                </a:cxn>
                <a:cxn ang="0">
                  <a:pos x="176" y="323"/>
                </a:cxn>
                <a:cxn ang="0">
                  <a:pos x="182" y="349"/>
                </a:cxn>
                <a:cxn ang="0">
                  <a:pos x="188" y="378"/>
                </a:cxn>
                <a:cxn ang="0">
                  <a:pos x="194" y="410"/>
                </a:cxn>
                <a:cxn ang="0">
                  <a:pos x="200" y="445"/>
                </a:cxn>
                <a:cxn ang="0">
                  <a:pos x="206" y="443"/>
                </a:cxn>
                <a:cxn ang="0">
                  <a:pos x="212" y="402"/>
                </a:cxn>
                <a:cxn ang="0">
                  <a:pos x="215" y="380"/>
                </a:cxn>
                <a:cxn ang="0">
                  <a:pos x="218" y="358"/>
                </a:cxn>
                <a:cxn ang="0">
                  <a:pos x="221" y="335"/>
                </a:cxn>
                <a:cxn ang="0">
                  <a:pos x="224" y="311"/>
                </a:cxn>
                <a:cxn ang="0">
                  <a:pos x="227" y="287"/>
                </a:cxn>
                <a:cxn ang="0">
                  <a:pos x="230" y="261"/>
                </a:cxn>
                <a:cxn ang="0">
                  <a:pos x="233" y="235"/>
                </a:cxn>
                <a:cxn ang="0">
                  <a:pos x="236" y="208"/>
                </a:cxn>
                <a:cxn ang="0">
                  <a:pos x="239" y="181"/>
                </a:cxn>
                <a:cxn ang="0">
                  <a:pos x="242" y="153"/>
                </a:cxn>
                <a:cxn ang="0">
                  <a:pos x="245" y="124"/>
                </a:cxn>
                <a:cxn ang="0">
                  <a:pos x="248" y="94"/>
                </a:cxn>
                <a:cxn ang="0">
                  <a:pos x="251" y="63"/>
                </a:cxn>
                <a:cxn ang="0">
                  <a:pos x="254" y="32"/>
                </a:cxn>
                <a:cxn ang="0">
                  <a:pos x="257" y="0"/>
                </a:cxn>
              </a:cxnLst>
              <a:rect l="0" t="0" r="r" b="b"/>
              <a:pathLst>
                <a:path w="257" h="462">
                  <a:moveTo>
                    <a:pt x="0" y="50"/>
                  </a:moveTo>
                  <a:lnTo>
                    <a:pt x="2" y="63"/>
                  </a:lnTo>
                  <a:lnTo>
                    <a:pt x="3" y="77"/>
                  </a:lnTo>
                  <a:lnTo>
                    <a:pt x="4" y="91"/>
                  </a:lnTo>
                  <a:lnTo>
                    <a:pt x="6" y="104"/>
                  </a:lnTo>
                  <a:lnTo>
                    <a:pt x="7" y="117"/>
                  </a:lnTo>
                  <a:lnTo>
                    <a:pt x="8" y="130"/>
                  </a:lnTo>
                  <a:lnTo>
                    <a:pt x="10" y="143"/>
                  </a:lnTo>
                  <a:lnTo>
                    <a:pt x="11" y="156"/>
                  </a:lnTo>
                  <a:lnTo>
                    <a:pt x="12" y="168"/>
                  </a:lnTo>
                  <a:lnTo>
                    <a:pt x="14" y="181"/>
                  </a:lnTo>
                  <a:lnTo>
                    <a:pt x="15" y="193"/>
                  </a:lnTo>
                  <a:lnTo>
                    <a:pt x="16" y="205"/>
                  </a:lnTo>
                  <a:lnTo>
                    <a:pt x="18" y="217"/>
                  </a:lnTo>
                  <a:lnTo>
                    <a:pt x="19" y="229"/>
                  </a:lnTo>
                  <a:lnTo>
                    <a:pt x="20" y="241"/>
                  </a:lnTo>
                  <a:lnTo>
                    <a:pt x="22" y="253"/>
                  </a:lnTo>
                  <a:lnTo>
                    <a:pt x="23" y="264"/>
                  </a:lnTo>
                  <a:lnTo>
                    <a:pt x="24" y="275"/>
                  </a:lnTo>
                  <a:lnTo>
                    <a:pt x="26" y="287"/>
                  </a:lnTo>
                  <a:lnTo>
                    <a:pt x="27" y="298"/>
                  </a:lnTo>
                  <a:lnTo>
                    <a:pt x="28" y="308"/>
                  </a:lnTo>
                  <a:lnTo>
                    <a:pt x="30" y="319"/>
                  </a:lnTo>
                  <a:lnTo>
                    <a:pt x="31" y="330"/>
                  </a:lnTo>
                  <a:lnTo>
                    <a:pt x="32" y="340"/>
                  </a:lnTo>
                  <a:lnTo>
                    <a:pt x="34" y="350"/>
                  </a:lnTo>
                  <a:lnTo>
                    <a:pt x="35" y="361"/>
                  </a:lnTo>
                  <a:lnTo>
                    <a:pt x="36" y="370"/>
                  </a:lnTo>
                  <a:lnTo>
                    <a:pt x="38" y="380"/>
                  </a:lnTo>
                  <a:lnTo>
                    <a:pt x="39" y="390"/>
                  </a:lnTo>
                  <a:lnTo>
                    <a:pt x="40" y="400"/>
                  </a:lnTo>
                  <a:lnTo>
                    <a:pt x="42" y="409"/>
                  </a:lnTo>
                  <a:lnTo>
                    <a:pt x="43" y="418"/>
                  </a:lnTo>
                  <a:lnTo>
                    <a:pt x="44" y="427"/>
                  </a:lnTo>
                  <a:lnTo>
                    <a:pt x="46" y="436"/>
                  </a:lnTo>
                  <a:lnTo>
                    <a:pt x="47" y="445"/>
                  </a:lnTo>
                  <a:lnTo>
                    <a:pt x="48" y="454"/>
                  </a:lnTo>
                  <a:lnTo>
                    <a:pt x="50" y="462"/>
                  </a:lnTo>
                  <a:lnTo>
                    <a:pt x="51" y="456"/>
                  </a:lnTo>
                  <a:lnTo>
                    <a:pt x="52" y="447"/>
                  </a:lnTo>
                  <a:lnTo>
                    <a:pt x="54" y="439"/>
                  </a:lnTo>
                  <a:lnTo>
                    <a:pt x="55" y="431"/>
                  </a:lnTo>
                  <a:lnTo>
                    <a:pt x="56" y="424"/>
                  </a:lnTo>
                  <a:lnTo>
                    <a:pt x="58" y="416"/>
                  </a:lnTo>
                  <a:lnTo>
                    <a:pt x="59" y="409"/>
                  </a:lnTo>
                  <a:lnTo>
                    <a:pt x="60" y="401"/>
                  </a:lnTo>
                  <a:lnTo>
                    <a:pt x="62" y="394"/>
                  </a:lnTo>
                  <a:lnTo>
                    <a:pt x="63" y="387"/>
                  </a:lnTo>
                  <a:lnTo>
                    <a:pt x="64" y="380"/>
                  </a:lnTo>
                  <a:lnTo>
                    <a:pt x="66" y="373"/>
                  </a:lnTo>
                  <a:lnTo>
                    <a:pt x="67" y="367"/>
                  </a:lnTo>
                  <a:lnTo>
                    <a:pt x="68" y="360"/>
                  </a:lnTo>
                  <a:lnTo>
                    <a:pt x="70" y="354"/>
                  </a:lnTo>
                  <a:lnTo>
                    <a:pt x="71" y="348"/>
                  </a:lnTo>
                  <a:lnTo>
                    <a:pt x="72" y="342"/>
                  </a:lnTo>
                  <a:lnTo>
                    <a:pt x="74" y="336"/>
                  </a:lnTo>
                  <a:lnTo>
                    <a:pt x="75" y="330"/>
                  </a:lnTo>
                  <a:lnTo>
                    <a:pt x="76" y="325"/>
                  </a:lnTo>
                  <a:lnTo>
                    <a:pt x="78" y="319"/>
                  </a:lnTo>
                  <a:lnTo>
                    <a:pt x="79" y="314"/>
                  </a:lnTo>
                  <a:lnTo>
                    <a:pt x="80" y="309"/>
                  </a:lnTo>
                  <a:lnTo>
                    <a:pt x="82" y="304"/>
                  </a:lnTo>
                  <a:lnTo>
                    <a:pt x="83" y="299"/>
                  </a:lnTo>
                  <a:lnTo>
                    <a:pt x="84" y="294"/>
                  </a:lnTo>
                  <a:lnTo>
                    <a:pt x="86" y="290"/>
                  </a:lnTo>
                  <a:lnTo>
                    <a:pt x="87" y="285"/>
                  </a:lnTo>
                  <a:lnTo>
                    <a:pt x="88" y="281"/>
                  </a:lnTo>
                  <a:lnTo>
                    <a:pt x="90" y="277"/>
                  </a:lnTo>
                  <a:lnTo>
                    <a:pt x="91" y="273"/>
                  </a:lnTo>
                  <a:lnTo>
                    <a:pt x="92" y="269"/>
                  </a:lnTo>
                  <a:lnTo>
                    <a:pt x="94" y="265"/>
                  </a:lnTo>
                  <a:lnTo>
                    <a:pt x="95" y="262"/>
                  </a:lnTo>
                  <a:lnTo>
                    <a:pt x="96" y="258"/>
                  </a:lnTo>
                  <a:lnTo>
                    <a:pt x="98" y="255"/>
                  </a:lnTo>
                  <a:lnTo>
                    <a:pt x="99" y="252"/>
                  </a:lnTo>
                  <a:lnTo>
                    <a:pt x="100" y="249"/>
                  </a:lnTo>
                  <a:lnTo>
                    <a:pt x="102" y="246"/>
                  </a:lnTo>
                  <a:lnTo>
                    <a:pt x="103" y="244"/>
                  </a:lnTo>
                  <a:lnTo>
                    <a:pt x="104" y="241"/>
                  </a:lnTo>
                  <a:lnTo>
                    <a:pt x="106" y="239"/>
                  </a:lnTo>
                  <a:lnTo>
                    <a:pt x="107" y="237"/>
                  </a:lnTo>
                  <a:lnTo>
                    <a:pt x="108" y="234"/>
                  </a:lnTo>
                  <a:lnTo>
                    <a:pt x="110" y="233"/>
                  </a:lnTo>
                  <a:lnTo>
                    <a:pt x="111" y="231"/>
                  </a:lnTo>
                  <a:lnTo>
                    <a:pt x="112" y="229"/>
                  </a:lnTo>
                  <a:lnTo>
                    <a:pt x="114" y="227"/>
                  </a:lnTo>
                  <a:lnTo>
                    <a:pt x="116" y="225"/>
                  </a:lnTo>
                  <a:lnTo>
                    <a:pt x="118" y="224"/>
                  </a:lnTo>
                  <a:lnTo>
                    <a:pt x="120" y="222"/>
                  </a:lnTo>
                  <a:lnTo>
                    <a:pt x="122" y="222"/>
                  </a:lnTo>
                  <a:lnTo>
                    <a:pt x="124" y="221"/>
                  </a:lnTo>
                  <a:lnTo>
                    <a:pt x="126" y="221"/>
                  </a:lnTo>
                  <a:lnTo>
                    <a:pt x="128" y="221"/>
                  </a:lnTo>
                  <a:lnTo>
                    <a:pt x="130" y="222"/>
                  </a:lnTo>
                  <a:lnTo>
                    <a:pt x="132" y="222"/>
                  </a:lnTo>
                  <a:lnTo>
                    <a:pt x="134" y="223"/>
                  </a:lnTo>
                  <a:lnTo>
                    <a:pt x="136" y="225"/>
                  </a:lnTo>
                  <a:lnTo>
                    <a:pt x="138" y="227"/>
                  </a:lnTo>
                  <a:lnTo>
                    <a:pt x="140" y="229"/>
                  </a:lnTo>
                  <a:lnTo>
                    <a:pt x="142" y="231"/>
                  </a:lnTo>
                  <a:lnTo>
                    <a:pt x="144" y="234"/>
                  </a:lnTo>
                  <a:lnTo>
                    <a:pt x="146" y="237"/>
                  </a:lnTo>
                  <a:lnTo>
                    <a:pt x="148" y="241"/>
                  </a:lnTo>
                  <a:lnTo>
                    <a:pt x="150" y="244"/>
                  </a:lnTo>
                  <a:lnTo>
                    <a:pt x="152" y="248"/>
                  </a:lnTo>
                  <a:lnTo>
                    <a:pt x="154" y="253"/>
                  </a:lnTo>
                  <a:lnTo>
                    <a:pt x="156" y="258"/>
                  </a:lnTo>
                  <a:lnTo>
                    <a:pt x="158" y="263"/>
                  </a:lnTo>
                  <a:lnTo>
                    <a:pt x="160" y="268"/>
                  </a:lnTo>
                  <a:lnTo>
                    <a:pt x="162" y="274"/>
                  </a:lnTo>
                  <a:lnTo>
                    <a:pt x="164" y="280"/>
                  </a:lnTo>
                  <a:lnTo>
                    <a:pt x="166" y="286"/>
                  </a:lnTo>
                  <a:lnTo>
                    <a:pt x="168" y="293"/>
                  </a:lnTo>
                  <a:lnTo>
                    <a:pt x="170" y="300"/>
                  </a:lnTo>
                  <a:lnTo>
                    <a:pt x="172" y="307"/>
                  </a:lnTo>
                  <a:lnTo>
                    <a:pt x="174" y="315"/>
                  </a:lnTo>
                  <a:lnTo>
                    <a:pt x="176" y="323"/>
                  </a:lnTo>
                  <a:lnTo>
                    <a:pt x="178" y="332"/>
                  </a:lnTo>
                  <a:lnTo>
                    <a:pt x="180" y="340"/>
                  </a:lnTo>
                  <a:lnTo>
                    <a:pt x="182" y="349"/>
                  </a:lnTo>
                  <a:lnTo>
                    <a:pt x="184" y="359"/>
                  </a:lnTo>
                  <a:lnTo>
                    <a:pt x="186" y="368"/>
                  </a:lnTo>
                  <a:lnTo>
                    <a:pt x="188" y="378"/>
                  </a:lnTo>
                  <a:lnTo>
                    <a:pt x="190" y="389"/>
                  </a:lnTo>
                  <a:lnTo>
                    <a:pt x="192" y="399"/>
                  </a:lnTo>
                  <a:lnTo>
                    <a:pt x="194" y="410"/>
                  </a:lnTo>
                  <a:lnTo>
                    <a:pt x="196" y="422"/>
                  </a:lnTo>
                  <a:lnTo>
                    <a:pt x="198" y="433"/>
                  </a:lnTo>
                  <a:lnTo>
                    <a:pt x="200" y="445"/>
                  </a:lnTo>
                  <a:lnTo>
                    <a:pt x="202" y="458"/>
                  </a:lnTo>
                  <a:lnTo>
                    <a:pt x="204" y="456"/>
                  </a:lnTo>
                  <a:lnTo>
                    <a:pt x="206" y="443"/>
                  </a:lnTo>
                  <a:lnTo>
                    <a:pt x="208" y="430"/>
                  </a:lnTo>
                  <a:lnTo>
                    <a:pt x="210" y="416"/>
                  </a:lnTo>
                  <a:lnTo>
                    <a:pt x="212" y="402"/>
                  </a:lnTo>
                  <a:lnTo>
                    <a:pt x="213" y="395"/>
                  </a:lnTo>
                  <a:lnTo>
                    <a:pt x="214" y="388"/>
                  </a:lnTo>
                  <a:lnTo>
                    <a:pt x="215" y="380"/>
                  </a:lnTo>
                  <a:lnTo>
                    <a:pt x="216" y="373"/>
                  </a:lnTo>
                  <a:lnTo>
                    <a:pt x="217" y="366"/>
                  </a:lnTo>
                  <a:lnTo>
                    <a:pt x="218" y="358"/>
                  </a:lnTo>
                  <a:lnTo>
                    <a:pt x="219" y="350"/>
                  </a:lnTo>
                  <a:lnTo>
                    <a:pt x="220" y="343"/>
                  </a:lnTo>
                  <a:lnTo>
                    <a:pt x="221" y="335"/>
                  </a:lnTo>
                  <a:lnTo>
                    <a:pt x="222" y="327"/>
                  </a:lnTo>
                  <a:lnTo>
                    <a:pt x="223" y="319"/>
                  </a:lnTo>
                  <a:lnTo>
                    <a:pt x="224" y="311"/>
                  </a:lnTo>
                  <a:lnTo>
                    <a:pt x="225" y="303"/>
                  </a:lnTo>
                  <a:lnTo>
                    <a:pt x="226" y="295"/>
                  </a:lnTo>
                  <a:lnTo>
                    <a:pt x="227" y="287"/>
                  </a:lnTo>
                  <a:lnTo>
                    <a:pt x="228" y="278"/>
                  </a:lnTo>
                  <a:lnTo>
                    <a:pt x="229" y="270"/>
                  </a:lnTo>
                  <a:lnTo>
                    <a:pt x="230" y="261"/>
                  </a:lnTo>
                  <a:lnTo>
                    <a:pt x="231" y="253"/>
                  </a:lnTo>
                  <a:lnTo>
                    <a:pt x="232" y="244"/>
                  </a:lnTo>
                  <a:lnTo>
                    <a:pt x="233" y="235"/>
                  </a:lnTo>
                  <a:lnTo>
                    <a:pt x="234" y="226"/>
                  </a:lnTo>
                  <a:lnTo>
                    <a:pt x="235" y="217"/>
                  </a:lnTo>
                  <a:lnTo>
                    <a:pt x="236" y="208"/>
                  </a:lnTo>
                  <a:lnTo>
                    <a:pt x="237" y="199"/>
                  </a:lnTo>
                  <a:lnTo>
                    <a:pt x="238" y="190"/>
                  </a:lnTo>
                  <a:lnTo>
                    <a:pt x="239" y="181"/>
                  </a:lnTo>
                  <a:lnTo>
                    <a:pt x="240" y="172"/>
                  </a:lnTo>
                  <a:lnTo>
                    <a:pt x="241" y="162"/>
                  </a:lnTo>
                  <a:lnTo>
                    <a:pt x="242" y="153"/>
                  </a:lnTo>
                  <a:lnTo>
                    <a:pt x="243" y="143"/>
                  </a:lnTo>
                  <a:lnTo>
                    <a:pt x="244" y="133"/>
                  </a:lnTo>
                  <a:lnTo>
                    <a:pt x="245" y="124"/>
                  </a:lnTo>
                  <a:lnTo>
                    <a:pt x="246" y="114"/>
                  </a:lnTo>
                  <a:lnTo>
                    <a:pt x="247" y="104"/>
                  </a:lnTo>
                  <a:lnTo>
                    <a:pt x="248" y="94"/>
                  </a:lnTo>
                  <a:lnTo>
                    <a:pt x="249" y="84"/>
                  </a:lnTo>
                  <a:lnTo>
                    <a:pt x="250" y="74"/>
                  </a:lnTo>
                  <a:lnTo>
                    <a:pt x="251" y="63"/>
                  </a:lnTo>
                  <a:lnTo>
                    <a:pt x="252" y="53"/>
                  </a:lnTo>
                  <a:lnTo>
                    <a:pt x="253" y="43"/>
                  </a:lnTo>
                  <a:lnTo>
                    <a:pt x="254" y="32"/>
                  </a:lnTo>
                  <a:lnTo>
                    <a:pt x="255" y="22"/>
                  </a:lnTo>
                  <a:lnTo>
                    <a:pt x="256" y="11"/>
                  </a:lnTo>
                  <a:lnTo>
                    <a:pt x="257" y="0"/>
                  </a:lnTo>
                </a:path>
              </a:pathLst>
            </a:custGeom>
            <a:noFill/>
            <a:ln w="38100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999" name="Freeform 111"/>
            <p:cNvSpPr>
              <a:spLocks/>
            </p:cNvSpPr>
            <p:nvPr/>
          </p:nvSpPr>
          <p:spPr bwMode="auto">
            <a:xfrm>
              <a:off x="2049816" y="1076519"/>
              <a:ext cx="27372" cy="308691"/>
            </a:xfrm>
            <a:custGeom>
              <a:avLst/>
              <a:gdLst/>
              <a:ahLst/>
              <a:cxnLst>
                <a:cxn ang="0">
                  <a:pos x="4" y="43"/>
                </a:cxn>
                <a:cxn ang="0">
                  <a:pos x="3" y="29"/>
                </a:cxn>
                <a:cxn ang="0">
                  <a:pos x="2" y="22"/>
                </a:cxn>
                <a:cxn ang="0">
                  <a:pos x="2" y="15"/>
                </a:cxn>
                <a:cxn ang="0">
                  <a:pos x="1" y="8"/>
                </a:cxn>
                <a:cxn ang="0">
                  <a:pos x="0" y="0"/>
                </a:cxn>
              </a:cxnLst>
              <a:rect l="0" t="0" r="r" b="b"/>
              <a:pathLst>
                <a:path w="4" h="43">
                  <a:moveTo>
                    <a:pt x="4" y="43"/>
                  </a:moveTo>
                  <a:lnTo>
                    <a:pt x="3" y="29"/>
                  </a:lnTo>
                  <a:lnTo>
                    <a:pt x="2" y="22"/>
                  </a:lnTo>
                  <a:lnTo>
                    <a:pt x="2" y="15"/>
                  </a:lnTo>
                  <a:lnTo>
                    <a:pt x="1" y="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999741"/>
              </p:ext>
            </p:extLst>
          </p:nvPr>
        </p:nvGraphicFramePr>
        <p:xfrm>
          <a:off x="5897287" y="1023997"/>
          <a:ext cx="227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2273040" imgH="431640" progId="Equation.DSMT4">
                  <p:embed/>
                </p:oleObj>
              </mc:Choice>
              <mc:Fallback>
                <p:oleObj name="Equation" r:id="rId6" imgW="2273040" imgH="431640" progId="Equation.DSMT4">
                  <p:embed/>
                  <p:pic>
                    <p:nvPicPr>
                      <p:cNvPr id="378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7287" y="1023997"/>
                        <a:ext cx="2273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801582"/>
              </p:ext>
            </p:extLst>
          </p:nvPr>
        </p:nvGraphicFramePr>
        <p:xfrm>
          <a:off x="5752228" y="1533833"/>
          <a:ext cx="177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1777680" imgH="787320" progId="Equation.DSMT4">
                  <p:embed/>
                </p:oleObj>
              </mc:Choice>
              <mc:Fallback>
                <p:oleObj name="Equation" r:id="rId8" imgW="1777680" imgH="787320" progId="Equation.DSMT4">
                  <p:embed/>
                  <p:pic>
                    <p:nvPicPr>
                      <p:cNvPr id="378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2228" y="1533833"/>
                        <a:ext cx="1778000" cy="787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637467"/>
              </p:ext>
            </p:extLst>
          </p:nvPr>
        </p:nvGraphicFramePr>
        <p:xfrm>
          <a:off x="7614282" y="1512503"/>
          <a:ext cx="1143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1143000" imgH="901440" progId="Equation.DSMT4">
                  <p:embed/>
                </p:oleObj>
              </mc:Choice>
              <mc:Fallback>
                <p:oleObj name="Equation" r:id="rId10" imgW="1143000" imgH="901440" progId="Equation.DSMT4">
                  <p:embed/>
                  <p:pic>
                    <p:nvPicPr>
                      <p:cNvPr id="115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4282" y="1512503"/>
                        <a:ext cx="1143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637324"/>
              </p:ext>
            </p:extLst>
          </p:nvPr>
        </p:nvGraphicFramePr>
        <p:xfrm>
          <a:off x="8757282" y="1681823"/>
          <a:ext cx="663801" cy="405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457200" imgH="279360" progId="Equation.DSMT4">
                  <p:embed/>
                </p:oleObj>
              </mc:Choice>
              <mc:Fallback>
                <p:oleObj name="Equation" r:id="rId12" imgW="457200" imgH="279360" progId="Equation.DSMT4">
                  <p:embed/>
                  <p:pic>
                    <p:nvPicPr>
                      <p:cNvPr id="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7282" y="1681823"/>
                        <a:ext cx="663801" cy="4056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266524"/>
              </p:ext>
            </p:extLst>
          </p:nvPr>
        </p:nvGraphicFramePr>
        <p:xfrm>
          <a:off x="10291187" y="1677612"/>
          <a:ext cx="749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749160" imgH="355320" progId="Equation.DSMT4">
                  <p:embed/>
                </p:oleObj>
              </mc:Choice>
              <mc:Fallback>
                <p:oleObj name="Equation" r:id="rId14" imgW="749160" imgH="355320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1187" y="1677612"/>
                        <a:ext cx="749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680569"/>
              </p:ext>
            </p:extLst>
          </p:nvPr>
        </p:nvGraphicFramePr>
        <p:xfrm>
          <a:off x="5654905" y="2575145"/>
          <a:ext cx="2832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2831760" imgH="545760" progId="Equation.DSMT4">
                  <p:embed/>
                </p:oleObj>
              </mc:Choice>
              <mc:Fallback>
                <p:oleObj name="Equation" r:id="rId16" imgW="2831760" imgH="54576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905" y="2575145"/>
                        <a:ext cx="2832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Oval 121"/>
          <p:cNvSpPr/>
          <p:nvPr/>
        </p:nvSpPr>
        <p:spPr>
          <a:xfrm>
            <a:off x="2009272" y="5374336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6" name="Straight Arrow Connector 125"/>
          <p:cNvCxnSpPr/>
          <p:nvPr/>
        </p:nvCxnSpPr>
        <p:spPr>
          <a:xfrm>
            <a:off x="2717835" y="1011383"/>
            <a:ext cx="0" cy="5680363"/>
          </a:xfrm>
          <a:prstGeom prst="straightConnector1">
            <a:avLst/>
          </a:prstGeom>
          <a:ln w="28575">
            <a:solidFill>
              <a:srgbClr val="7030A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128"/>
          <p:cNvSpPr/>
          <p:nvPr/>
        </p:nvSpPr>
        <p:spPr>
          <a:xfrm>
            <a:off x="2662421" y="2563091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2994932" y="3269673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2329912" y="3269672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5743828" y="3308823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X: Intercept: </a:t>
            </a:r>
          </a:p>
        </p:txBody>
      </p:sp>
      <p:graphicFrame>
        <p:nvGraphicFramePr>
          <p:cNvPr id="133" name="Object 2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168537"/>
              </p:ext>
            </p:extLst>
          </p:nvPr>
        </p:nvGraphicFramePr>
        <p:xfrm>
          <a:off x="7313001" y="3253259"/>
          <a:ext cx="39290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8" imgW="4292280" imgH="596880" progId="Equation.DSMT4">
                  <p:embed/>
                </p:oleObj>
              </mc:Choice>
              <mc:Fallback>
                <p:oleObj name="Equation" r:id="rId18" imgW="4292280" imgH="596880" progId="Equation.DSMT4">
                  <p:embed/>
                  <p:pic>
                    <p:nvPicPr>
                      <p:cNvPr id="133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001" y="3253259"/>
                        <a:ext cx="3929063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9235218" y="4189939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Y: Intercept: </a:t>
            </a:r>
          </a:p>
        </p:txBody>
      </p:sp>
      <p:graphicFrame>
        <p:nvGraphicFramePr>
          <p:cNvPr id="135" name="Object 2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305376"/>
              </p:ext>
            </p:extLst>
          </p:nvPr>
        </p:nvGraphicFramePr>
        <p:xfrm>
          <a:off x="10752138" y="4143375"/>
          <a:ext cx="685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0" imgW="711000" imgH="469800" progId="Equation.DSMT4">
                  <p:embed/>
                </p:oleObj>
              </mc:Choice>
              <mc:Fallback>
                <p:oleObj name="Equation" r:id="rId20" imgW="711000" imgH="469800" progId="Equation.DSMT4">
                  <p:embed/>
                  <p:pic>
                    <p:nvPicPr>
                      <p:cNvPr id="135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2138" y="4143375"/>
                        <a:ext cx="68580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TextBox 135"/>
          <p:cNvSpPr txBox="1">
            <a:spLocks noChangeArrowheads="1"/>
          </p:cNvSpPr>
          <p:nvPr/>
        </p:nvSpPr>
        <p:spPr bwMode="auto">
          <a:xfrm>
            <a:off x="9461594" y="4559131"/>
            <a:ext cx="11400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Domain:</a:t>
            </a:r>
          </a:p>
        </p:txBody>
      </p:sp>
      <p:graphicFrame>
        <p:nvGraphicFramePr>
          <p:cNvPr id="1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354391"/>
              </p:ext>
            </p:extLst>
          </p:nvPr>
        </p:nvGraphicFramePr>
        <p:xfrm>
          <a:off x="10557288" y="4611201"/>
          <a:ext cx="7318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2" imgW="419040" imgH="177480" progId="Equation.DSMT4">
                  <p:embed/>
                </p:oleObj>
              </mc:Choice>
              <mc:Fallback>
                <p:oleObj name="Equation" r:id="rId22" imgW="419040" imgH="177480" progId="Equation.DSMT4">
                  <p:embed/>
                  <p:pic>
                    <p:nvPicPr>
                      <p:cNvPr id="1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7288" y="4611201"/>
                        <a:ext cx="7318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9476835" y="5001091"/>
            <a:ext cx="101181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Range:</a:t>
            </a:r>
          </a:p>
        </p:txBody>
      </p:sp>
      <p:graphicFrame>
        <p:nvGraphicFramePr>
          <p:cNvPr id="13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042731"/>
              </p:ext>
            </p:extLst>
          </p:nvPr>
        </p:nvGraphicFramePr>
        <p:xfrm>
          <a:off x="10593165" y="5030619"/>
          <a:ext cx="6889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4" imgW="393480" imgH="203040" progId="Equation.DSMT4">
                  <p:embed/>
                </p:oleObj>
              </mc:Choice>
              <mc:Fallback>
                <p:oleObj name="Equation" r:id="rId24" imgW="393480" imgH="203040" progId="Equation.DSMT4">
                  <p:embed/>
                  <p:pic>
                    <p:nvPicPr>
                      <p:cNvPr id="13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93165" y="5030619"/>
                        <a:ext cx="6889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71104"/>
              </p:ext>
            </p:extLst>
          </p:nvPr>
        </p:nvGraphicFramePr>
        <p:xfrm>
          <a:off x="3925569" y="5757954"/>
          <a:ext cx="782637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26" imgW="4483080" imgH="583920" progId="Equation.DSMT4">
                  <p:embed/>
                </p:oleObj>
              </mc:Choice>
              <mc:Fallback>
                <p:oleObj name="Equation" r:id="rId26" imgW="4483080" imgH="583920" progId="Equation.DSMT4">
                  <p:embed/>
                  <p:pic>
                    <p:nvPicPr>
                      <p:cNvPr id="14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569" y="5757954"/>
                        <a:ext cx="7826375" cy="1019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8">
            <a:extLst>
              <a:ext uri="{FF2B5EF4-FFF2-40B4-BE49-F238E27FC236}">
                <a16:creationId xmlns:a16="http://schemas.microsoft.com/office/drawing/2014/main" id="{5074EB14-4F42-8448-C242-91C868B8E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135979"/>
              </p:ext>
            </p:extLst>
          </p:nvPr>
        </p:nvGraphicFramePr>
        <p:xfrm>
          <a:off x="10271310" y="2261096"/>
          <a:ext cx="698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28" imgW="698400" imgH="355320" progId="Equation.DSMT4">
                  <p:embed/>
                </p:oleObj>
              </mc:Choice>
              <mc:Fallback>
                <p:oleObj name="Equation" r:id="rId28" imgW="698400" imgH="355320" progId="Equation.DSMT4">
                  <p:embed/>
                  <p:pic>
                    <p:nvPicPr>
                      <p:cNvPr id="141" name="Object 8">
                        <a:extLst>
                          <a:ext uri="{FF2B5EF4-FFF2-40B4-BE49-F238E27FC236}">
                            <a16:creationId xmlns:a16="http://schemas.microsoft.com/office/drawing/2014/main" id="{5074EB14-4F42-8448-C242-91C868B8E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310" y="2261096"/>
                        <a:ext cx="698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8">
            <a:extLst>
              <a:ext uri="{FF2B5EF4-FFF2-40B4-BE49-F238E27FC236}">
                <a16:creationId xmlns:a16="http://schemas.microsoft.com/office/drawing/2014/main" id="{AB31C6DB-2E73-006D-66E1-B79F88F0BE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083859"/>
              </p:ext>
            </p:extLst>
          </p:nvPr>
        </p:nvGraphicFramePr>
        <p:xfrm>
          <a:off x="9880590" y="2670619"/>
          <a:ext cx="156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0" imgW="1562040" imgH="469800" progId="Equation.DSMT4">
                  <p:embed/>
                </p:oleObj>
              </mc:Choice>
              <mc:Fallback>
                <p:oleObj name="Equation" r:id="rId30" imgW="1562040" imgH="469800" progId="Equation.DSMT4">
                  <p:embed/>
                  <p:pic>
                    <p:nvPicPr>
                      <p:cNvPr id="142" name="Object 8">
                        <a:extLst>
                          <a:ext uri="{FF2B5EF4-FFF2-40B4-BE49-F238E27FC236}">
                            <a16:creationId xmlns:a16="http://schemas.microsoft.com/office/drawing/2014/main" id="{AB31C6DB-2E73-006D-66E1-B79F88F0BE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0590" y="2670619"/>
                        <a:ext cx="1562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Freeform 110">
            <a:extLst>
              <a:ext uri="{FF2B5EF4-FFF2-40B4-BE49-F238E27FC236}">
                <a16:creationId xmlns:a16="http://schemas.microsoft.com/office/drawing/2014/main" id="{39D1B479-543E-DF67-9B0B-E1B88EA41782}"/>
              </a:ext>
            </a:extLst>
          </p:cNvPr>
          <p:cNvSpPr>
            <a:spLocks/>
          </p:cNvSpPr>
          <p:nvPr/>
        </p:nvSpPr>
        <p:spPr bwMode="auto">
          <a:xfrm rot="10800000">
            <a:off x="1937543" y="2646481"/>
            <a:ext cx="1550847" cy="4087603"/>
          </a:xfrm>
          <a:custGeom>
            <a:avLst/>
            <a:gdLst/>
            <a:ahLst/>
            <a:cxnLst>
              <a:cxn ang="0">
                <a:pos x="3" y="77"/>
              </a:cxn>
              <a:cxn ang="0">
                <a:pos x="7" y="117"/>
              </a:cxn>
              <a:cxn ang="0">
                <a:pos x="11" y="156"/>
              </a:cxn>
              <a:cxn ang="0">
                <a:pos x="15" y="193"/>
              </a:cxn>
              <a:cxn ang="0">
                <a:pos x="19" y="229"/>
              </a:cxn>
              <a:cxn ang="0">
                <a:pos x="23" y="264"/>
              </a:cxn>
              <a:cxn ang="0">
                <a:pos x="27" y="298"/>
              </a:cxn>
              <a:cxn ang="0">
                <a:pos x="31" y="330"/>
              </a:cxn>
              <a:cxn ang="0">
                <a:pos x="35" y="361"/>
              </a:cxn>
              <a:cxn ang="0">
                <a:pos x="39" y="390"/>
              </a:cxn>
              <a:cxn ang="0">
                <a:pos x="43" y="418"/>
              </a:cxn>
              <a:cxn ang="0">
                <a:pos x="47" y="445"/>
              </a:cxn>
              <a:cxn ang="0">
                <a:pos x="51" y="471"/>
              </a:cxn>
              <a:cxn ang="0">
                <a:pos x="55" y="495"/>
              </a:cxn>
              <a:cxn ang="0">
                <a:pos x="59" y="518"/>
              </a:cxn>
              <a:cxn ang="0">
                <a:pos x="63" y="539"/>
              </a:cxn>
              <a:cxn ang="0">
                <a:pos x="67" y="560"/>
              </a:cxn>
              <a:cxn ang="0">
                <a:pos x="71" y="579"/>
              </a:cxn>
              <a:cxn ang="0">
                <a:pos x="75" y="596"/>
              </a:cxn>
              <a:cxn ang="0">
                <a:pos x="79" y="612"/>
              </a:cxn>
              <a:cxn ang="0">
                <a:pos x="83" y="627"/>
              </a:cxn>
              <a:cxn ang="0">
                <a:pos x="87" y="641"/>
              </a:cxn>
              <a:cxn ang="0">
                <a:pos x="91" y="653"/>
              </a:cxn>
              <a:cxn ang="0">
                <a:pos x="95" y="665"/>
              </a:cxn>
              <a:cxn ang="0">
                <a:pos x="99" y="674"/>
              </a:cxn>
              <a:cxn ang="0">
                <a:pos x="103" y="683"/>
              </a:cxn>
              <a:cxn ang="0">
                <a:pos x="107" y="690"/>
              </a:cxn>
              <a:cxn ang="0">
                <a:pos x="111" y="695"/>
              </a:cxn>
              <a:cxn ang="0">
                <a:pos x="116" y="701"/>
              </a:cxn>
              <a:cxn ang="0">
                <a:pos x="122" y="705"/>
              </a:cxn>
              <a:cxn ang="0">
                <a:pos x="128" y="705"/>
              </a:cxn>
              <a:cxn ang="0">
                <a:pos x="134" y="703"/>
              </a:cxn>
              <a:cxn ang="0">
                <a:pos x="140" y="698"/>
              </a:cxn>
              <a:cxn ang="0">
                <a:pos x="146" y="689"/>
              </a:cxn>
              <a:cxn ang="0">
                <a:pos x="152" y="678"/>
              </a:cxn>
              <a:cxn ang="0">
                <a:pos x="158" y="664"/>
              </a:cxn>
              <a:cxn ang="0">
                <a:pos x="164" y="646"/>
              </a:cxn>
              <a:cxn ang="0">
                <a:pos x="170" y="626"/>
              </a:cxn>
              <a:cxn ang="0">
                <a:pos x="176" y="603"/>
              </a:cxn>
              <a:cxn ang="0">
                <a:pos x="182" y="577"/>
              </a:cxn>
              <a:cxn ang="0">
                <a:pos x="188" y="548"/>
              </a:cxn>
              <a:cxn ang="0">
                <a:pos x="194" y="516"/>
              </a:cxn>
              <a:cxn ang="0">
                <a:pos x="200" y="481"/>
              </a:cxn>
              <a:cxn ang="0">
                <a:pos x="206" y="443"/>
              </a:cxn>
              <a:cxn ang="0">
                <a:pos x="212" y="402"/>
              </a:cxn>
              <a:cxn ang="0">
                <a:pos x="215" y="380"/>
              </a:cxn>
              <a:cxn ang="0">
                <a:pos x="218" y="358"/>
              </a:cxn>
              <a:cxn ang="0">
                <a:pos x="221" y="335"/>
              </a:cxn>
              <a:cxn ang="0">
                <a:pos x="224" y="311"/>
              </a:cxn>
              <a:cxn ang="0">
                <a:pos x="227" y="287"/>
              </a:cxn>
              <a:cxn ang="0">
                <a:pos x="230" y="261"/>
              </a:cxn>
              <a:cxn ang="0">
                <a:pos x="233" y="235"/>
              </a:cxn>
              <a:cxn ang="0">
                <a:pos x="236" y="208"/>
              </a:cxn>
              <a:cxn ang="0">
                <a:pos x="239" y="181"/>
              </a:cxn>
              <a:cxn ang="0">
                <a:pos x="242" y="153"/>
              </a:cxn>
              <a:cxn ang="0">
                <a:pos x="245" y="124"/>
              </a:cxn>
              <a:cxn ang="0">
                <a:pos x="248" y="94"/>
              </a:cxn>
              <a:cxn ang="0">
                <a:pos x="251" y="63"/>
              </a:cxn>
              <a:cxn ang="0">
                <a:pos x="254" y="32"/>
              </a:cxn>
              <a:cxn ang="0">
                <a:pos x="257" y="0"/>
              </a:cxn>
            </a:cxnLst>
            <a:rect l="0" t="0" r="r" b="b"/>
            <a:pathLst>
              <a:path w="257" h="705">
                <a:moveTo>
                  <a:pt x="0" y="50"/>
                </a:moveTo>
                <a:lnTo>
                  <a:pt x="2" y="63"/>
                </a:lnTo>
                <a:lnTo>
                  <a:pt x="3" y="77"/>
                </a:lnTo>
                <a:lnTo>
                  <a:pt x="4" y="91"/>
                </a:lnTo>
                <a:lnTo>
                  <a:pt x="6" y="104"/>
                </a:lnTo>
                <a:lnTo>
                  <a:pt x="7" y="117"/>
                </a:lnTo>
                <a:lnTo>
                  <a:pt x="8" y="130"/>
                </a:lnTo>
                <a:lnTo>
                  <a:pt x="10" y="143"/>
                </a:lnTo>
                <a:lnTo>
                  <a:pt x="11" y="156"/>
                </a:lnTo>
                <a:lnTo>
                  <a:pt x="12" y="168"/>
                </a:lnTo>
                <a:lnTo>
                  <a:pt x="14" y="181"/>
                </a:lnTo>
                <a:lnTo>
                  <a:pt x="15" y="193"/>
                </a:lnTo>
                <a:lnTo>
                  <a:pt x="16" y="205"/>
                </a:lnTo>
                <a:lnTo>
                  <a:pt x="18" y="217"/>
                </a:lnTo>
                <a:lnTo>
                  <a:pt x="19" y="229"/>
                </a:lnTo>
                <a:lnTo>
                  <a:pt x="20" y="241"/>
                </a:lnTo>
                <a:lnTo>
                  <a:pt x="22" y="253"/>
                </a:lnTo>
                <a:lnTo>
                  <a:pt x="23" y="264"/>
                </a:lnTo>
                <a:lnTo>
                  <a:pt x="24" y="275"/>
                </a:lnTo>
                <a:lnTo>
                  <a:pt x="26" y="287"/>
                </a:lnTo>
                <a:lnTo>
                  <a:pt x="27" y="298"/>
                </a:lnTo>
                <a:lnTo>
                  <a:pt x="28" y="308"/>
                </a:lnTo>
                <a:lnTo>
                  <a:pt x="30" y="319"/>
                </a:lnTo>
                <a:lnTo>
                  <a:pt x="31" y="330"/>
                </a:lnTo>
                <a:lnTo>
                  <a:pt x="32" y="340"/>
                </a:lnTo>
                <a:lnTo>
                  <a:pt x="34" y="350"/>
                </a:lnTo>
                <a:lnTo>
                  <a:pt x="35" y="361"/>
                </a:lnTo>
                <a:lnTo>
                  <a:pt x="36" y="370"/>
                </a:lnTo>
                <a:lnTo>
                  <a:pt x="38" y="380"/>
                </a:lnTo>
                <a:lnTo>
                  <a:pt x="39" y="390"/>
                </a:lnTo>
                <a:lnTo>
                  <a:pt x="40" y="400"/>
                </a:lnTo>
                <a:lnTo>
                  <a:pt x="42" y="409"/>
                </a:lnTo>
                <a:lnTo>
                  <a:pt x="43" y="418"/>
                </a:lnTo>
                <a:lnTo>
                  <a:pt x="44" y="427"/>
                </a:lnTo>
                <a:lnTo>
                  <a:pt x="46" y="436"/>
                </a:lnTo>
                <a:lnTo>
                  <a:pt x="47" y="445"/>
                </a:lnTo>
                <a:lnTo>
                  <a:pt x="48" y="454"/>
                </a:lnTo>
                <a:lnTo>
                  <a:pt x="50" y="462"/>
                </a:lnTo>
                <a:lnTo>
                  <a:pt x="51" y="471"/>
                </a:lnTo>
                <a:lnTo>
                  <a:pt x="52" y="479"/>
                </a:lnTo>
                <a:lnTo>
                  <a:pt x="54" y="487"/>
                </a:lnTo>
                <a:lnTo>
                  <a:pt x="55" y="495"/>
                </a:lnTo>
                <a:lnTo>
                  <a:pt x="56" y="503"/>
                </a:lnTo>
                <a:lnTo>
                  <a:pt x="58" y="510"/>
                </a:lnTo>
                <a:lnTo>
                  <a:pt x="59" y="518"/>
                </a:lnTo>
                <a:lnTo>
                  <a:pt x="60" y="525"/>
                </a:lnTo>
                <a:lnTo>
                  <a:pt x="62" y="532"/>
                </a:lnTo>
                <a:lnTo>
                  <a:pt x="63" y="539"/>
                </a:lnTo>
                <a:lnTo>
                  <a:pt x="64" y="546"/>
                </a:lnTo>
                <a:lnTo>
                  <a:pt x="66" y="553"/>
                </a:lnTo>
                <a:lnTo>
                  <a:pt x="67" y="560"/>
                </a:lnTo>
                <a:lnTo>
                  <a:pt x="68" y="566"/>
                </a:lnTo>
                <a:lnTo>
                  <a:pt x="70" y="572"/>
                </a:lnTo>
                <a:lnTo>
                  <a:pt x="71" y="579"/>
                </a:lnTo>
                <a:lnTo>
                  <a:pt x="72" y="585"/>
                </a:lnTo>
                <a:lnTo>
                  <a:pt x="74" y="590"/>
                </a:lnTo>
                <a:lnTo>
                  <a:pt x="75" y="596"/>
                </a:lnTo>
                <a:lnTo>
                  <a:pt x="76" y="602"/>
                </a:lnTo>
                <a:lnTo>
                  <a:pt x="78" y="607"/>
                </a:lnTo>
                <a:lnTo>
                  <a:pt x="79" y="612"/>
                </a:lnTo>
                <a:lnTo>
                  <a:pt x="80" y="618"/>
                </a:lnTo>
                <a:lnTo>
                  <a:pt x="82" y="623"/>
                </a:lnTo>
                <a:lnTo>
                  <a:pt x="83" y="627"/>
                </a:lnTo>
                <a:lnTo>
                  <a:pt x="84" y="632"/>
                </a:lnTo>
                <a:lnTo>
                  <a:pt x="86" y="637"/>
                </a:lnTo>
                <a:lnTo>
                  <a:pt x="87" y="641"/>
                </a:lnTo>
                <a:lnTo>
                  <a:pt x="88" y="645"/>
                </a:lnTo>
                <a:lnTo>
                  <a:pt x="90" y="650"/>
                </a:lnTo>
                <a:lnTo>
                  <a:pt x="91" y="653"/>
                </a:lnTo>
                <a:lnTo>
                  <a:pt x="92" y="657"/>
                </a:lnTo>
                <a:lnTo>
                  <a:pt x="94" y="661"/>
                </a:lnTo>
                <a:lnTo>
                  <a:pt x="95" y="665"/>
                </a:lnTo>
                <a:lnTo>
                  <a:pt x="96" y="668"/>
                </a:lnTo>
                <a:lnTo>
                  <a:pt x="98" y="671"/>
                </a:lnTo>
                <a:lnTo>
                  <a:pt x="99" y="674"/>
                </a:lnTo>
                <a:lnTo>
                  <a:pt x="100" y="677"/>
                </a:lnTo>
                <a:lnTo>
                  <a:pt x="102" y="680"/>
                </a:lnTo>
                <a:lnTo>
                  <a:pt x="103" y="683"/>
                </a:lnTo>
                <a:lnTo>
                  <a:pt x="104" y="685"/>
                </a:lnTo>
                <a:lnTo>
                  <a:pt x="106" y="688"/>
                </a:lnTo>
                <a:lnTo>
                  <a:pt x="107" y="690"/>
                </a:lnTo>
                <a:lnTo>
                  <a:pt x="108" y="692"/>
                </a:lnTo>
                <a:lnTo>
                  <a:pt x="110" y="694"/>
                </a:lnTo>
                <a:lnTo>
                  <a:pt x="111" y="695"/>
                </a:lnTo>
                <a:lnTo>
                  <a:pt x="112" y="697"/>
                </a:lnTo>
                <a:lnTo>
                  <a:pt x="114" y="699"/>
                </a:lnTo>
                <a:lnTo>
                  <a:pt x="116" y="701"/>
                </a:lnTo>
                <a:lnTo>
                  <a:pt x="118" y="703"/>
                </a:lnTo>
                <a:lnTo>
                  <a:pt x="120" y="704"/>
                </a:lnTo>
                <a:lnTo>
                  <a:pt x="122" y="705"/>
                </a:lnTo>
                <a:lnTo>
                  <a:pt x="124" y="705"/>
                </a:lnTo>
                <a:lnTo>
                  <a:pt x="126" y="705"/>
                </a:lnTo>
                <a:lnTo>
                  <a:pt x="128" y="705"/>
                </a:lnTo>
                <a:lnTo>
                  <a:pt x="130" y="705"/>
                </a:lnTo>
                <a:lnTo>
                  <a:pt x="132" y="704"/>
                </a:lnTo>
                <a:lnTo>
                  <a:pt x="134" y="703"/>
                </a:lnTo>
                <a:lnTo>
                  <a:pt x="136" y="701"/>
                </a:lnTo>
                <a:lnTo>
                  <a:pt x="138" y="700"/>
                </a:lnTo>
                <a:lnTo>
                  <a:pt x="140" y="698"/>
                </a:lnTo>
                <a:lnTo>
                  <a:pt x="142" y="695"/>
                </a:lnTo>
                <a:lnTo>
                  <a:pt x="144" y="692"/>
                </a:lnTo>
                <a:lnTo>
                  <a:pt x="146" y="689"/>
                </a:lnTo>
                <a:lnTo>
                  <a:pt x="148" y="686"/>
                </a:lnTo>
                <a:lnTo>
                  <a:pt x="150" y="682"/>
                </a:lnTo>
                <a:lnTo>
                  <a:pt x="152" y="678"/>
                </a:lnTo>
                <a:lnTo>
                  <a:pt x="154" y="673"/>
                </a:lnTo>
                <a:lnTo>
                  <a:pt x="156" y="669"/>
                </a:lnTo>
                <a:lnTo>
                  <a:pt x="158" y="664"/>
                </a:lnTo>
                <a:lnTo>
                  <a:pt x="160" y="658"/>
                </a:lnTo>
                <a:lnTo>
                  <a:pt x="162" y="652"/>
                </a:lnTo>
                <a:lnTo>
                  <a:pt x="164" y="646"/>
                </a:lnTo>
                <a:lnTo>
                  <a:pt x="166" y="640"/>
                </a:lnTo>
                <a:lnTo>
                  <a:pt x="168" y="633"/>
                </a:lnTo>
                <a:lnTo>
                  <a:pt x="170" y="626"/>
                </a:lnTo>
                <a:lnTo>
                  <a:pt x="172" y="619"/>
                </a:lnTo>
                <a:lnTo>
                  <a:pt x="174" y="611"/>
                </a:lnTo>
                <a:lnTo>
                  <a:pt x="176" y="603"/>
                </a:lnTo>
                <a:lnTo>
                  <a:pt x="178" y="595"/>
                </a:lnTo>
                <a:lnTo>
                  <a:pt x="180" y="586"/>
                </a:lnTo>
                <a:lnTo>
                  <a:pt x="182" y="577"/>
                </a:lnTo>
                <a:lnTo>
                  <a:pt x="184" y="568"/>
                </a:lnTo>
                <a:lnTo>
                  <a:pt x="186" y="558"/>
                </a:lnTo>
                <a:lnTo>
                  <a:pt x="188" y="548"/>
                </a:lnTo>
                <a:lnTo>
                  <a:pt x="190" y="538"/>
                </a:lnTo>
                <a:lnTo>
                  <a:pt x="192" y="527"/>
                </a:lnTo>
                <a:lnTo>
                  <a:pt x="194" y="516"/>
                </a:lnTo>
                <a:lnTo>
                  <a:pt x="196" y="505"/>
                </a:lnTo>
                <a:lnTo>
                  <a:pt x="198" y="493"/>
                </a:lnTo>
                <a:lnTo>
                  <a:pt x="200" y="481"/>
                </a:lnTo>
                <a:lnTo>
                  <a:pt x="202" y="468"/>
                </a:lnTo>
                <a:lnTo>
                  <a:pt x="204" y="456"/>
                </a:lnTo>
                <a:lnTo>
                  <a:pt x="206" y="443"/>
                </a:lnTo>
                <a:lnTo>
                  <a:pt x="208" y="430"/>
                </a:lnTo>
                <a:lnTo>
                  <a:pt x="210" y="416"/>
                </a:lnTo>
                <a:lnTo>
                  <a:pt x="212" y="402"/>
                </a:lnTo>
                <a:lnTo>
                  <a:pt x="213" y="395"/>
                </a:lnTo>
                <a:lnTo>
                  <a:pt x="214" y="388"/>
                </a:lnTo>
                <a:lnTo>
                  <a:pt x="215" y="380"/>
                </a:lnTo>
                <a:lnTo>
                  <a:pt x="216" y="373"/>
                </a:lnTo>
                <a:lnTo>
                  <a:pt x="217" y="366"/>
                </a:lnTo>
                <a:lnTo>
                  <a:pt x="218" y="358"/>
                </a:lnTo>
                <a:lnTo>
                  <a:pt x="219" y="350"/>
                </a:lnTo>
                <a:lnTo>
                  <a:pt x="220" y="343"/>
                </a:lnTo>
                <a:lnTo>
                  <a:pt x="221" y="335"/>
                </a:lnTo>
                <a:lnTo>
                  <a:pt x="222" y="327"/>
                </a:lnTo>
                <a:lnTo>
                  <a:pt x="223" y="319"/>
                </a:lnTo>
                <a:lnTo>
                  <a:pt x="224" y="311"/>
                </a:lnTo>
                <a:lnTo>
                  <a:pt x="225" y="303"/>
                </a:lnTo>
                <a:lnTo>
                  <a:pt x="226" y="295"/>
                </a:lnTo>
                <a:lnTo>
                  <a:pt x="227" y="287"/>
                </a:lnTo>
                <a:lnTo>
                  <a:pt x="228" y="278"/>
                </a:lnTo>
                <a:lnTo>
                  <a:pt x="229" y="270"/>
                </a:lnTo>
                <a:lnTo>
                  <a:pt x="230" y="261"/>
                </a:lnTo>
                <a:lnTo>
                  <a:pt x="231" y="253"/>
                </a:lnTo>
                <a:lnTo>
                  <a:pt x="232" y="244"/>
                </a:lnTo>
                <a:lnTo>
                  <a:pt x="233" y="235"/>
                </a:lnTo>
                <a:lnTo>
                  <a:pt x="234" y="226"/>
                </a:lnTo>
                <a:lnTo>
                  <a:pt x="235" y="217"/>
                </a:lnTo>
                <a:lnTo>
                  <a:pt x="236" y="208"/>
                </a:lnTo>
                <a:lnTo>
                  <a:pt x="237" y="199"/>
                </a:lnTo>
                <a:lnTo>
                  <a:pt x="238" y="190"/>
                </a:lnTo>
                <a:lnTo>
                  <a:pt x="239" y="181"/>
                </a:lnTo>
                <a:lnTo>
                  <a:pt x="240" y="172"/>
                </a:lnTo>
                <a:lnTo>
                  <a:pt x="241" y="162"/>
                </a:lnTo>
                <a:lnTo>
                  <a:pt x="242" y="153"/>
                </a:lnTo>
                <a:lnTo>
                  <a:pt x="243" y="143"/>
                </a:lnTo>
                <a:lnTo>
                  <a:pt x="244" y="133"/>
                </a:lnTo>
                <a:lnTo>
                  <a:pt x="245" y="124"/>
                </a:lnTo>
                <a:lnTo>
                  <a:pt x="246" y="114"/>
                </a:lnTo>
                <a:lnTo>
                  <a:pt x="247" y="104"/>
                </a:lnTo>
                <a:lnTo>
                  <a:pt x="248" y="94"/>
                </a:lnTo>
                <a:lnTo>
                  <a:pt x="249" y="84"/>
                </a:lnTo>
                <a:lnTo>
                  <a:pt x="250" y="74"/>
                </a:lnTo>
                <a:lnTo>
                  <a:pt x="251" y="63"/>
                </a:lnTo>
                <a:lnTo>
                  <a:pt x="252" y="53"/>
                </a:lnTo>
                <a:lnTo>
                  <a:pt x="253" y="43"/>
                </a:lnTo>
                <a:lnTo>
                  <a:pt x="254" y="32"/>
                </a:lnTo>
                <a:lnTo>
                  <a:pt x="255" y="22"/>
                </a:lnTo>
                <a:lnTo>
                  <a:pt x="256" y="11"/>
                </a:lnTo>
                <a:lnTo>
                  <a:pt x="257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B7CD061-FB5E-BDA4-F9CD-8C0DA358C2AC}"/>
              </a:ext>
            </a:extLst>
          </p:cNvPr>
          <p:cNvSpPr/>
          <p:nvPr/>
        </p:nvSpPr>
        <p:spPr>
          <a:xfrm>
            <a:off x="3337336" y="5371620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BB04A8C-E51C-C072-3F0C-77723D06B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88" y="4719381"/>
            <a:ext cx="3788005" cy="1015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NOTE: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This time, it’s the left and right that  is reflected!!</a:t>
            </a:r>
          </a:p>
        </p:txBody>
      </p:sp>
      <p:graphicFrame>
        <p:nvGraphicFramePr>
          <p:cNvPr id="146" name="Object 217">
            <a:extLst>
              <a:ext uri="{FF2B5EF4-FFF2-40B4-BE49-F238E27FC236}">
                <a16:creationId xmlns:a16="http://schemas.microsoft.com/office/drawing/2014/main" id="{2DB360D9-7891-2FCF-C42B-1803A93E46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470207"/>
              </p:ext>
            </p:extLst>
          </p:nvPr>
        </p:nvGraphicFramePr>
        <p:xfrm>
          <a:off x="5815013" y="3797300"/>
          <a:ext cx="2892425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2" imgW="3162240" imgH="1054080" progId="Equation.DSMT4">
                  <p:embed/>
                </p:oleObj>
              </mc:Choice>
              <mc:Fallback>
                <p:oleObj name="Equation" r:id="rId32" imgW="3162240" imgH="1054080" progId="Equation.DSMT4">
                  <p:embed/>
                  <p:pic>
                    <p:nvPicPr>
                      <p:cNvPr id="146" name="Object 217">
                        <a:extLst>
                          <a:ext uri="{FF2B5EF4-FFF2-40B4-BE49-F238E27FC236}">
                            <a16:creationId xmlns:a16="http://schemas.microsoft.com/office/drawing/2014/main" id="{2DB360D9-7891-2FCF-C42B-1803A93E46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013" y="3797300"/>
                        <a:ext cx="2892425" cy="963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217">
            <a:extLst>
              <a:ext uri="{FF2B5EF4-FFF2-40B4-BE49-F238E27FC236}">
                <a16:creationId xmlns:a16="http://schemas.microsoft.com/office/drawing/2014/main" id="{D692A456-71E9-80BE-AC87-5EB9212B36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222884"/>
              </p:ext>
            </p:extLst>
          </p:nvPr>
        </p:nvGraphicFramePr>
        <p:xfrm>
          <a:off x="5757251" y="4804735"/>
          <a:ext cx="15557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4" imgW="1701720" imgH="850680" progId="Equation.DSMT4">
                  <p:embed/>
                </p:oleObj>
              </mc:Choice>
              <mc:Fallback>
                <p:oleObj name="Equation" r:id="rId34" imgW="1701720" imgH="850680" progId="Equation.DSMT4">
                  <p:embed/>
                  <p:pic>
                    <p:nvPicPr>
                      <p:cNvPr id="147" name="Object 217">
                        <a:extLst>
                          <a:ext uri="{FF2B5EF4-FFF2-40B4-BE49-F238E27FC236}">
                            <a16:creationId xmlns:a16="http://schemas.microsoft.com/office/drawing/2014/main" id="{D692A456-71E9-80BE-AC87-5EB9212B36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251" y="4804735"/>
                        <a:ext cx="155575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217">
            <a:extLst>
              <a:ext uri="{FF2B5EF4-FFF2-40B4-BE49-F238E27FC236}">
                <a16:creationId xmlns:a16="http://schemas.microsoft.com/office/drawing/2014/main" id="{6812E2D3-29A9-FA94-4690-4502D7ABBF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131034"/>
              </p:ext>
            </p:extLst>
          </p:nvPr>
        </p:nvGraphicFramePr>
        <p:xfrm>
          <a:off x="7326774" y="4952125"/>
          <a:ext cx="1718016" cy="419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6" imgW="1714320" imgH="419040" progId="Equation.DSMT4">
                  <p:embed/>
                </p:oleObj>
              </mc:Choice>
              <mc:Fallback>
                <p:oleObj name="Equation" r:id="rId36" imgW="1714320" imgH="419040" progId="Equation.DSMT4">
                  <p:embed/>
                  <p:pic>
                    <p:nvPicPr>
                      <p:cNvPr id="148" name="Object 217">
                        <a:extLst>
                          <a:ext uri="{FF2B5EF4-FFF2-40B4-BE49-F238E27FC236}">
                            <a16:creationId xmlns:a16="http://schemas.microsoft.com/office/drawing/2014/main" id="{6812E2D3-29A9-FA94-4690-4502D7ABBF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774" y="4952125"/>
                        <a:ext cx="1718016" cy="4194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6">
            <a:extLst>
              <a:ext uri="{FF2B5EF4-FFF2-40B4-BE49-F238E27FC236}">
                <a16:creationId xmlns:a16="http://schemas.microsoft.com/office/drawing/2014/main" id="{1F68582E-6844-0FE8-4F81-C7378E37A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367089"/>
              </p:ext>
            </p:extLst>
          </p:nvPr>
        </p:nvGraphicFramePr>
        <p:xfrm>
          <a:off x="4613592" y="5847562"/>
          <a:ext cx="159543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8" imgW="914400" imgH="215640" progId="Equation.DSMT4">
                  <p:embed/>
                </p:oleObj>
              </mc:Choice>
              <mc:Fallback>
                <p:oleObj name="Equation" r:id="rId38" imgW="914400" imgH="215640" progId="Equation.DSMT4">
                  <p:embed/>
                  <p:pic>
                    <p:nvPicPr>
                      <p:cNvPr id="150" name="Object 6">
                        <a:extLst>
                          <a:ext uri="{FF2B5EF4-FFF2-40B4-BE49-F238E27FC236}">
                            <a16:creationId xmlns:a16="http://schemas.microsoft.com/office/drawing/2014/main" id="{1F68582E-6844-0FE8-4F81-C7378E37A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592" y="5847562"/>
                        <a:ext cx="1595437" cy="3762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6">
            <a:extLst>
              <a:ext uri="{FF2B5EF4-FFF2-40B4-BE49-F238E27FC236}">
                <a16:creationId xmlns:a16="http://schemas.microsoft.com/office/drawing/2014/main" id="{A2D18382-8A85-47EA-8F6A-CE5E57354E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269301"/>
              </p:ext>
            </p:extLst>
          </p:nvPr>
        </p:nvGraphicFramePr>
        <p:xfrm>
          <a:off x="4619893" y="6350378"/>
          <a:ext cx="159543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40" imgW="914400" imgH="215640" progId="Equation.DSMT4">
                  <p:embed/>
                </p:oleObj>
              </mc:Choice>
              <mc:Fallback>
                <p:oleObj name="Equation" r:id="rId40" imgW="914400" imgH="215640" progId="Equation.DSMT4">
                  <p:embed/>
                  <p:pic>
                    <p:nvPicPr>
                      <p:cNvPr id="151" name="Object 6">
                        <a:extLst>
                          <a:ext uri="{FF2B5EF4-FFF2-40B4-BE49-F238E27FC236}">
                            <a16:creationId xmlns:a16="http://schemas.microsoft.com/office/drawing/2014/main" id="{A2D18382-8A85-47EA-8F6A-CE5E57354E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893" y="6350378"/>
                        <a:ext cx="1595437" cy="3762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" name="Object 6">
            <a:extLst>
              <a:ext uri="{FF2B5EF4-FFF2-40B4-BE49-F238E27FC236}">
                <a16:creationId xmlns:a16="http://schemas.microsoft.com/office/drawing/2014/main" id="{C369BF8F-D749-E3BC-D5A4-CC7B6C9F93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005028"/>
              </p:ext>
            </p:extLst>
          </p:nvPr>
        </p:nvGraphicFramePr>
        <p:xfrm>
          <a:off x="4553992" y="5755277"/>
          <a:ext cx="18399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41" imgW="1054080" imgH="304560" progId="Equation.DSMT4">
                  <p:embed/>
                </p:oleObj>
              </mc:Choice>
              <mc:Fallback>
                <p:oleObj name="Equation" r:id="rId41" imgW="1054080" imgH="304560" progId="Equation.DSMT4">
                  <p:embed/>
                  <p:pic>
                    <p:nvPicPr>
                      <p:cNvPr id="152" name="Object 6">
                        <a:extLst>
                          <a:ext uri="{FF2B5EF4-FFF2-40B4-BE49-F238E27FC236}">
                            <a16:creationId xmlns:a16="http://schemas.microsoft.com/office/drawing/2014/main" id="{C369BF8F-D749-E3BC-D5A4-CC7B6C9F93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992" y="5755277"/>
                        <a:ext cx="1839912" cy="5318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787C89D1-631F-4FD3-8936-284D543E3676}"/>
                  </a:ext>
                </a:extLst>
              </p14:cNvPr>
              <p14:cNvContentPartPr/>
              <p14:nvPr/>
            </p14:nvContentPartPr>
            <p14:xfrm>
              <a:off x="11341337" y="4252851"/>
              <a:ext cx="6840" cy="12780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787C89D1-631F-4FD3-8936-284D543E3676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11332697" y="4244211"/>
                <a:ext cx="24480" cy="14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935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3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3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3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2" grpId="1" animBg="1"/>
      <p:bldP spid="129" grpId="0" animBg="1"/>
      <p:bldP spid="130" grpId="0" animBg="1"/>
      <p:bldP spid="131" grpId="0" animBg="1"/>
      <p:bldP spid="132" grpId="0"/>
      <p:bldP spid="134" grpId="0"/>
      <p:bldP spid="136" grpId="0"/>
      <p:bldP spid="138" grpId="0"/>
      <p:bldP spid="143" grpId="0" animBg="1"/>
      <p:bldP spid="143" grpId="1" animBg="1"/>
      <p:bldP spid="143" grpId="2" animBg="1"/>
      <p:bldP spid="144" grpId="0" animBg="1"/>
      <p:bldP spid="144" grpId="1" animBg="1"/>
      <p:bldP spid="1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838E3-8E8F-4D2B-B262-6D8DF03B6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157" y="364445"/>
            <a:ext cx="11421836" cy="533626"/>
          </a:xfrm>
        </p:spPr>
        <p:txBody>
          <a:bodyPr>
            <a:normAutofit fontScale="90000"/>
          </a:bodyPr>
          <a:lstStyle/>
          <a:p>
            <a:r>
              <a:rPr lang="en-CA" dirty="0"/>
              <a:t>Which of the following is the correct piece wise function? 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02434FCC-2531-4F53-8664-9E384C7135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292162"/>
              </p:ext>
            </p:extLst>
          </p:nvPr>
        </p:nvGraphicFramePr>
        <p:xfrm>
          <a:off x="533400" y="2375807"/>
          <a:ext cx="9770552" cy="4422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5816520" imgH="2628720" progId="Equation.DSMT4">
                  <p:embed/>
                </p:oleObj>
              </mc:Choice>
              <mc:Fallback>
                <p:oleObj name="Equation" r:id="rId3" imgW="5816520" imgH="2628720" progId="Equation.DSMT4">
                  <p:embed/>
                  <p:pic>
                    <p:nvPicPr>
                      <p:cNvPr id="5" name="Object 6">
                        <a:extLst>
                          <a:ext uri="{FF2B5EF4-FFF2-40B4-BE49-F238E27FC236}">
                            <a16:creationId xmlns:a16="http://schemas.microsoft.com/office/drawing/2014/main" id="{02434FCC-2531-4F53-8664-9E384C7135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75807"/>
                        <a:ext cx="9770552" cy="44226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39F7BB2-FB83-4243-91E7-8E4DF18A8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517137"/>
              </p:ext>
            </p:extLst>
          </p:nvPr>
        </p:nvGraphicFramePr>
        <p:xfrm>
          <a:off x="541707" y="1078480"/>
          <a:ext cx="2413763" cy="1226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5" imgW="850680" imgH="431640" progId="Equation.DSMT4">
                  <p:embed/>
                </p:oleObj>
              </mc:Choice>
              <mc:Fallback>
                <p:oleObj name="Equation" r:id="rId5" imgW="850680" imgH="4316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39F7BB2-FB83-4243-91E7-8E4DF18A82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1707" y="1078480"/>
                        <a:ext cx="2413763" cy="12264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8774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06CE0-66F8-4B21-9196-8B85F8986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496" y="198438"/>
            <a:ext cx="7678305" cy="695180"/>
          </a:xfrm>
        </p:spPr>
        <p:txBody>
          <a:bodyPr/>
          <a:lstStyle/>
          <a:p>
            <a:r>
              <a:rPr lang="en-CA" dirty="0"/>
              <a:t>Given the equation: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F8124E-BCCB-4077-9FF3-C5058F5337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0496" y="962891"/>
            <a:ext cx="8257309" cy="55418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Which of the following is the correct piece wise function?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1C13AF4-5CEF-40E0-A126-2A04435713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857987"/>
              </p:ext>
            </p:extLst>
          </p:nvPr>
        </p:nvGraphicFramePr>
        <p:xfrm>
          <a:off x="447882" y="1759527"/>
          <a:ext cx="6793839" cy="503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3288960" imgH="2438280" progId="Equation.DSMT4">
                  <p:embed/>
                </p:oleObj>
              </mc:Choice>
              <mc:Fallback>
                <p:oleObj name="Equation" r:id="rId3" imgW="3288960" imgH="24382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1C13AF4-5CEF-40E0-A126-2A04435713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82" y="1759527"/>
                        <a:ext cx="6793839" cy="50363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366316C-5A1B-4273-A1F7-A30B90F23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591859"/>
              </p:ext>
            </p:extLst>
          </p:nvPr>
        </p:nvGraphicFramePr>
        <p:xfrm>
          <a:off x="5654675" y="295276"/>
          <a:ext cx="31623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5" imgW="1244520" imgH="279360" progId="Equation.DSMT4">
                  <p:embed/>
                </p:oleObj>
              </mc:Choice>
              <mc:Fallback>
                <p:oleObj name="Equation" r:id="rId5" imgW="124452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366316C-5A1B-4273-A1F7-A30B90F236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54675" y="295276"/>
                        <a:ext cx="31623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2361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9900" y="274638"/>
            <a:ext cx="8388548" cy="77809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400" dirty="0"/>
              <a:t>Ex: Given the following parabola, graph the Absolute Value of this function:</a:t>
            </a:r>
          </a:p>
        </p:txBody>
      </p:sp>
      <p:sp>
        <p:nvSpPr>
          <p:cNvPr id="175" name="TextBox 174"/>
          <p:cNvSpPr txBox="1">
            <a:spLocks noChangeArrowheads="1"/>
          </p:cNvSpPr>
          <p:nvPr/>
        </p:nvSpPr>
        <p:spPr bwMode="auto">
          <a:xfrm>
            <a:off x="6435725" y="1608139"/>
            <a:ext cx="39703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Take any part of the graph below </a:t>
            </a:r>
          </a:p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the X-axis and vertically reflect it</a:t>
            </a:r>
          </a:p>
        </p:txBody>
      </p:sp>
      <p:grpSp>
        <p:nvGrpSpPr>
          <p:cNvPr id="4" name="Group 176"/>
          <p:cNvGrpSpPr>
            <a:grpSpLocks noChangeAspect="1"/>
          </p:cNvGrpSpPr>
          <p:nvPr/>
        </p:nvGrpSpPr>
        <p:grpSpPr bwMode="auto">
          <a:xfrm>
            <a:off x="1739901" y="1292226"/>
            <a:ext cx="4576763" cy="5121275"/>
            <a:chOff x="136" y="814"/>
            <a:chExt cx="2883" cy="3226"/>
          </a:xfrm>
        </p:grpSpPr>
        <p:sp>
          <p:nvSpPr>
            <p:cNvPr id="15372" name="AutoShape 175"/>
            <p:cNvSpPr>
              <a:spLocks noChangeAspect="1" noChangeArrowheads="1" noTextEdit="1"/>
            </p:cNvSpPr>
            <p:nvPr/>
          </p:nvSpPr>
          <p:spPr bwMode="auto">
            <a:xfrm>
              <a:off x="136" y="818"/>
              <a:ext cx="2883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3" name="Rectangle 177"/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374" name="Line 178"/>
            <p:cNvSpPr>
              <a:spLocks noChangeShapeType="1"/>
            </p:cNvSpPr>
            <p:nvPr/>
          </p:nvSpPr>
          <p:spPr bwMode="auto">
            <a:xfrm flipV="1">
              <a:off x="37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5" name="Line 179"/>
            <p:cNvSpPr>
              <a:spLocks noChangeShapeType="1"/>
            </p:cNvSpPr>
            <p:nvPr/>
          </p:nvSpPr>
          <p:spPr bwMode="auto">
            <a:xfrm flipV="1">
              <a:off x="38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6" name="Line 180"/>
            <p:cNvSpPr>
              <a:spLocks noChangeShapeType="1"/>
            </p:cNvSpPr>
            <p:nvPr/>
          </p:nvSpPr>
          <p:spPr bwMode="auto">
            <a:xfrm flipV="1">
              <a:off x="61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7" name="Line 181"/>
            <p:cNvSpPr>
              <a:spLocks noChangeShapeType="1"/>
            </p:cNvSpPr>
            <p:nvPr/>
          </p:nvSpPr>
          <p:spPr bwMode="auto">
            <a:xfrm flipV="1">
              <a:off x="62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8" name="Line 182"/>
            <p:cNvSpPr>
              <a:spLocks noChangeShapeType="1"/>
            </p:cNvSpPr>
            <p:nvPr/>
          </p:nvSpPr>
          <p:spPr bwMode="auto">
            <a:xfrm flipV="1">
              <a:off x="85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9" name="Line 183"/>
            <p:cNvSpPr>
              <a:spLocks noChangeShapeType="1"/>
            </p:cNvSpPr>
            <p:nvPr/>
          </p:nvSpPr>
          <p:spPr bwMode="auto">
            <a:xfrm flipV="1">
              <a:off x="86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0" name="Line 184"/>
            <p:cNvSpPr>
              <a:spLocks noChangeShapeType="1"/>
            </p:cNvSpPr>
            <p:nvPr/>
          </p:nvSpPr>
          <p:spPr bwMode="auto">
            <a:xfrm flipV="1">
              <a:off x="1095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1" name="Line 185"/>
            <p:cNvSpPr>
              <a:spLocks noChangeShapeType="1"/>
            </p:cNvSpPr>
            <p:nvPr/>
          </p:nvSpPr>
          <p:spPr bwMode="auto">
            <a:xfrm flipV="1">
              <a:off x="109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2" name="Line 186"/>
            <p:cNvSpPr>
              <a:spLocks noChangeShapeType="1"/>
            </p:cNvSpPr>
            <p:nvPr/>
          </p:nvSpPr>
          <p:spPr bwMode="auto">
            <a:xfrm flipV="1">
              <a:off x="133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3" name="Line 187"/>
            <p:cNvSpPr>
              <a:spLocks noChangeShapeType="1"/>
            </p:cNvSpPr>
            <p:nvPr/>
          </p:nvSpPr>
          <p:spPr bwMode="auto">
            <a:xfrm flipV="1">
              <a:off x="133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4" name="Line 188"/>
            <p:cNvSpPr>
              <a:spLocks noChangeShapeType="1"/>
            </p:cNvSpPr>
            <p:nvPr/>
          </p:nvSpPr>
          <p:spPr bwMode="auto">
            <a:xfrm flipV="1">
              <a:off x="181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5" name="Line 189"/>
            <p:cNvSpPr>
              <a:spLocks noChangeShapeType="1"/>
            </p:cNvSpPr>
            <p:nvPr/>
          </p:nvSpPr>
          <p:spPr bwMode="auto">
            <a:xfrm flipV="1">
              <a:off x="181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6" name="Line 190"/>
            <p:cNvSpPr>
              <a:spLocks noChangeShapeType="1"/>
            </p:cNvSpPr>
            <p:nvPr/>
          </p:nvSpPr>
          <p:spPr bwMode="auto">
            <a:xfrm flipV="1">
              <a:off x="205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7" name="Line 191"/>
            <p:cNvSpPr>
              <a:spLocks noChangeShapeType="1"/>
            </p:cNvSpPr>
            <p:nvPr/>
          </p:nvSpPr>
          <p:spPr bwMode="auto">
            <a:xfrm flipV="1">
              <a:off x="205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8" name="Line 192"/>
            <p:cNvSpPr>
              <a:spLocks noChangeShapeType="1"/>
            </p:cNvSpPr>
            <p:nvPr/>
          </p:nvSpPr>
          <p:spPr bwMode="auto">
            <a:xfrm flipV="1">
              <a:off x="229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89" name="Line 193"/>
            <p:cNvSpPr>
              <a:spLocks noChangeShapeType="1"/>
            </p:cNvSpPr>
            <p:nvPr/>
          </p:nvSpPr>
          <p:spPr bwMode="auto">
            <a:xfrm flipV="1">
              <a:off x="2296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0" name="Line 194"/>
            <p:cNvSpPr>
              <a:spLocks noChangeShapeType="1"/>
            </p:cNvSpPr>
            <p:nvPr/>
          </p:nvSpPr>
          <p:spPr bwMode="auto">
            <a:xfrm flipV="1">
              <a:off x="252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1" name="Line 195"/>
            <p:cNvSpPr>
              <a:spLocks noChangeShapeType="1"/>
            </p:cNvSpPr>
            <p:nvPr/>
          </p:nvSpPr>
          <p:spPr bwMode="auto">
            <a:xfrm flipV="1">
              <a:off x="253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2" name="Line 196"/>
            <p:cNvSpPr>
              <a:spLocks noChangeShapeType="1"/>
            </p:cNvSpPr>
            <p:nvPr/>
          </p:nvSpPr>
          <p:spPr bwMode="auto">
            <a:xfrm flipV="1">
              <a:off x="276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3" name="Line 197"/>
            <p:cNvSpPr>
              <a:spLocks noChangeShapeType="1"/>
            </p:cNvSpPr>
            <p:nvPr/>
          </p:nvSpPr>
          <p:spPr bwMode="auto">
            <a:xfrm flipV="1">
              <a:off x="277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4" name="Line 198"/>
            <p:cNvSpPr>
              <a:spLocks noChangeShapeType="1"/>
            </p:cNvSpPr>
            <p:nvPr/>
          </p:nvSpPr>
          <p:spPr bwMode="auto">
            <a:xfrm>
              <a:off x="143" y="375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5" name="Line 199"/>
            <p:cNvSpPr>
              <a:spLocks noChangeShapeType="1"/>
            </p:cNvSpPr>
            <p:nvPr/>
          </p:nvSpPr>
          <p:spPr bwMode="auto">
            <a:xfrm>
              <a:off x="143" y="3762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6" name="Line 200"/>
            <p:cNvSpPr>
              <a:spLocks noChangeShapeType="1"/>
            </p:cNvSpPr>
            <p:nvPr/>
          </p:nvSpPr>
          <p:spPr bwMode="auto">
            <a:xfrm>
              <a:off x="143" y="349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7" name="Line 201"/>
            <p:cNvSpPr>
              <a:spLocks noChangeShapeType="1"/>
            </p:cNvSpPr>
            <p:nvPr/>
          </p:nvSpPr>
          <p:spPr bwMode="auto">
            <a:xfrm>
              <a:off x="143" y="349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8" name="Line 202"/>
            <p:cNvSpPr>
              <a:spLocks noChangeShapeType="1"/>
            </p:cNvSpPr>
            <p:nvPr/>
          </p:nvSpPr>
          <p:spPr bwMode="auto">
            <a:xfrm>
              <a:off x="143" y="322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9" name="Line 203"/>
            <p:cNvSpPr>
              <a:spLocks noChangeShapeType="1"/>
            </p:cNvSpPr>
            <p:nvPr/>
          </p:nvSpPr>
          <p:spPr bwMode="auto">
            <a:xfrm>
              <a:off x="143" y="322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0" name="Line 204"/>
            <p:cNvSpPr>
              <a:spLocks noChangeShapeType="1"/>
            </p:cNvSpPr>
            <p:nvPr/>
          </p:nvSpPr>
          <p:spPr bwMode="auto">
            <a:xfrm>
              <a:off x="143" y="295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1" name="Line 205"/>
            <p:cNvSpPr>
              <a:spLocks noChangeShapeType="1"/>
            </p:cNvSpPr>
            <p:nvPr/>
          </p:nvSpPr>
          <p:spPr bwMode="auto">
            <a:xfrm>
              <a:off x="143" y="296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2" name="Line 206"/>
            <p:cNvSpPr>
              <a:spLocks noChangeShapeType="1"/>
            </p:cNvSpPr>
            <p:nvPr/>
          </p:nvSpPr>
          <p:spPr bwMode="auto">
            <a:xfrm>
              <a:off x="143" y="269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3" name="Line 207"/>
            <p:cNvSpPr>
              <a:spLocks noChangeShapeType="1"/>
            </p:cNvSpPr>
            <p:nvPr/>
          </p:nvSpPr>
          <p:spPr bwMode="auto">
            <a:xfrm>
              <a:off x="143" y="269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4" name="Line 208"/>
            <p:cNvSpPr>
              <a:spLocks noChangeShapeType="1"/>
            </p:cNvSpPr>
            <p:nvPr/>
          </p:nvSpPr>
          <p:spPr bwMode="auto">
            <a:xfrm>
              <a:off x="143" y="21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5" name="Line 209"/>
            <p:cNvSpPr>
              <a:spLocks noChangeShapeType="1"/>
            </p:cNvSpPr>
            <p:nvPr/>
          </p:nvSpPr>
          <p:spPr bwMode="auto">
            <a:xfrm>
              <a:off x="143" y="216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6" name="Line 210"/>
            <p:cNvSpPr>
              <a:spLocks noChangeShapeType="1"/>
            </p:cNvSpPr>
            <p:nvPr/>
          </p:nvSpPr>
          <p:spPr bwMode="auto">
            <a:xfrm>
              <a:off x="143" y="18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7" name="Line 211"/>
            <p:cNvSpPr>
              <a:spLocks noChangeShapeType="1"/>
            </p:cNvSpPr>
            <p:nvPr/>
          </p:nvSpPr>
          <p:spPr bwMode="auto">
            <a:xfrm>
              <a:off x="143" y="189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8" name="Line 212"/>
            <p:cNvSpPr>
              <a:spLocks noChangeShapeType="1"/>
            </p:cNvSpPr>
            <p:nvPr/>
          </p:nvSpPr>
          <p:spPr bwMode="auto">
            <a:xfrm>
              <a:off x="143" y="16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9" name="Line 213"/>
            <p:cNvSpPr>
              <a:spLocks noChangeShapeType="1"/>
            </p:cNvSpPr>
            <p:nvPr/>
          </p:nvSpPr>
          <p:spPr bwMode="auto">
            <a:xfrm>
              <a:off x="143" y="162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0" name="Line 214"/>
            <p:cNvSpPr>
              <a:spLocks noChangeShapeType="1"/>
            </p:cNvSpPr>
            <p:nvPr/>
          </p:nvSpPr>
          <p:spPr bwMode="auto">
            <a:xfrm>
              <a:off x="143" y="13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1" name="Line 215"/>
            <p:cNvSpPr>
              <a:spLocks noChangeShapeType="1"/>
            </p:cNvSpPr>
            <p:nvPr/>
          </p:nvSpPr>
          <p:spPr bwMode="auto">
            <a:xfrm>
              <a:off x="143" y="136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2" name="Line 216"/>
            <p:cNvSpPr>
              <a:spLocks noChangeShapeType="1"/>
            </p:cNvSpPr>
            <p:nvPr/>
          </p:nvSpPr>
          <p:spPr bwMode="auto">
            <a:xfrm>
              <a:off x="143" y="108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3" name="Line 217"/>
            <p:cNvSpPr>
              <a:spLocks noChangeShapeType="1"/>
            </p:cNvSpPr>
            <p:nvPr/>
          </p:nvSpPr>
          <p:spPr bwMode="auto">
            <a:xfrm>
              <a:off x="143" y="10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4" name="Line 218"/>
            <p:cNvSpPr>
              <a:spLocks noChangeShapeType="1"/>
            </p:cNvSpPr>
            <p:nvPr/>
          </p:nvSpPr>
          <p:spPr bwMode="auto">
            <a:xfrm>
              <a:off x="143" y="24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5" name="Line 219"/>
            <p:cNvSpPr>
              <a:spLocks noChangeShapeType="1"/>
            </p:cNvSpPr>
            <p:nvPr/>
          </p:nvSpPr>
          <p:spPr bwMode="auto">
            <a:xfrm>
              <a:off x="143" y="242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6" name="Line 220"/>
            <p:cNvSpPr>
              <a:spLocks noChangeShapeType="1"/>
            </p:cNvSpPr>
            <p:nvPr/>
          </p:nvSpPr>
          <p:spPr bwMode="auto">
            <a:xfrm>
              <a:off x="143" y="242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7" name="Line 221"/>
            <p:cNvSpPr>
              <a:spLocks noChangeShapeType="1"/>
            </p:cNvSpPr>
            <p:nvPr/>
          </p:nvSpPr>
          <p:spPr bwMode="auto">
            <a:xfrm>
              <a:off x="143" y="2433"/>
              <a:ext cx="287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8" name="Rectangle 222"/>
            <p:cNvSpPr>
              <a:spLocks noChangeArrowheads="1"/>
            </p:cNvSpPr>
            <p:nvPr/>
          </p:nvSpPr>
          <p:spPr bwMode="auto">
            <a:xfrm>
              <a:off x="2910" y="222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5419" name="Freeform 223"/>
            <p:cNvSpPr>
              <a:spLocks/>
            </p:cNvSpPr>
            <p:nvPr/>
          </p:nvSpPr>
          <p:spPr bwMode="auto">
            <a:xfrm>
              <a:off x="2961" y="2374"/>
              <a:ext cx="47" cy="110"/>
            </a:xfrm>
            <a:custGeom>
              <a:avLst/>
              <a:gdLst>
                <a:gd name="T0" fmla="*/ 0 w 47"/>
                <a:gd name="T1" fmla="*/ 0 h 110"/>
                <a:gd name="T2" fmla="*/ 47 w 47"/>
                <a:gd name="T3" fmla="*/ 55 h 110"/>
                <a:gd name="T4" fmla="*/ 0 w 47"/>
                <a:gd name="T5" fmla="*/ 110 h 110"/>
                <a:gd name="T6" fmla="*/ 0 w 47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110"/>
                <a:gd name="T14" fmla="*/ 47 w 47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110">
                  <a:moveTo>
                    <a:pt x="0" y="0"/>
                  </a:moveTo>
                  <a:lnTo>
                    <a:pt x="47" y="55"/>
                  </a:lnTo>
                  <a:lnTo>
                    <a:pt x="0" y="1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420" name="Line 224"/>
            <p:cNvSpPr>
              <a:spLocks noChangeShapeType="1"/>
            </p:cNvSpPr>
            <p:nvPr/>
          </p:nvSpPr>
          <p:spPr bwMode="auto">
            <a:xfrm flipV="1">
              <a:off x="1570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1" name="Line 225"/>
            <p:cNvSpPr>
              <a:spLocks noChangeShapeType="1"/>
            </p:cNvSpPr>
            <p:nvPr/>
          </p:nvSpPr>
          <p:spPr bwMode="auto">
            <a:xfrm flipV="1">
              <a:off x="157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2" name="Line 226"/>
            <p:cNvSpPr>
              <a:spLocks noChangeShapeType="1"/>
            </p:cNvSpPr>
            <p:nvPr/>
          </p:nvSpPr>
          <p:spPr bwMode="auto">
            <a:xfrm flipV="1">
              <a:off x="157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3" name="Line 227"/>
            <p:cNvSpPr>
              <a:spLocks noChangeShapeType="1"/>
            </p:cNvSpPr>
            <p:nvPr/>
          </p:nvSpPr>
          <p:spPr bwMode="auto">
            <a:xfrm flipV="1">
              <a:off x="1581" y="822"/>
              <a:ext cx="1" cy="321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4" name="Rectangle 228"/>
            <p:cNvSpPr>
              <a:spLocks noChangeArrowheads="1"/>
            </p:cNvSpPr>
            <p:nvPr/>
          </p:nvSpPr>
          <p:spPr bwMode="auto">
            <a:xfrm>
              <a:off x="1636" y="814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5425" name="Freeform 229"/>
            <p:cNvSpPr>
              <a:spLocks/>
            </p:cNvSpPr>
            <p:nvPr/>
          </p:nvSpPr>
          <p:spPr bwMode="auto">
            <a:xfrm>
              <a:off x="1530" y="826"/>
              <a:ext cx="95" cy="55"/>
            </a:xfrm>
            <a:custGeom>
              <a:avLst/>
              <a:gdLst>
                <a:gd name="T0" fmla="*/ 0 w 95"/>
                <a:gd name="T1" fmla="*/ 55 h 55"/>
                <a:gd name="T2" fmla="*/ 48 w 95"/>
                <a:gd name="T3" fmla="*/ 0 h 55"/>
                <a:gd name="T4" fmla="*/ 95 w 95"/>
                <a:gd name="T5" fmla="*/ 55 h 55"/>
                <a:gd name="T6" fmla="*/ 0 w 95"/>
                <a:gd name="T7" fmla="*/ 55 h 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5"/>
                <a:gd name="T13" fmla="*/ 0 h 55"/>
                <a:gd name="T14" fmla="*/ 95 w 95"/>
                <a:gd name="T15" fmla="*/ 55 h 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5" h="55">
                  <a:moveTo>
                    <a:pt x="0" y="55"/>
                  </a:moveTo>
                  <a:lnTo>
                    <a:pt x="48" y="0"/>
                  </a:lnTo>
                  <a:lnTo>
                    <a:pt x="95" y="5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426" name="Rectangle 230"/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7" name="Line 231"/>
            <p:cNvSpPr>
              <a:spLocks noChangeShapeType="1"/>
            </p:cNvSpPr>
            <p:nvPr/>
          </p:nvSpPr>
          <p:spPr bwMode="auto">
            <a:xfrm>
              <a:off x="383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8" name="Rectangle 232"/>
            <p:cNvSpPr>
              <a:spLocks noChangeArrowheads="1"/>
            </p:cNvSpPr>
            <p:nvPr/>
          </p:nvSpPr>
          <p:spPr bwMode="auto">
            <a:xfrm>
              <a:off x="321" y="2471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5429" name="Rectangle 233"/>
            <p:cNvSpPr>
              <a:spLocks noChangeArrowheads="1"/>
            </p:cNvSpPr>
            <p:nvPr/>
          </p:nvSpPr>
          <p:spPr bwMode="auto">
            <a:xfrm>
              <a:off x="1592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5430" name="Line 234"/>
            <p:cNvSpPr>
              <a:spLocks noChangeShapeType="1"/>
            </p:cNvSpPr>
            <p:nvPr/>
          </p:nvSpPr>
          <p:spPr bwMode="auto">
            <a:xfrm>
              <a:off x="2772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31" name="Rectangle 235"/>
            <p:cNvSpPr>
              <a:spLocks noChangeArrowheads="1"/>
            </p:cNvSpPr>
            <p:nvPr/>
          </p:nvSpPr>
          <p:spPr bwMode="auto">
            <a:xfrm>
              <a:off x="2776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5432" name="Rectangle 236"/>
            <p:cNvSpPr>
              <a:spLocks noChangeArrowheads="1"/>
            </p:cNvSpPr>
            <p:nvPr/>
          </p:nvSpPr>
          <p:spPr bwMode="auto">
            <a:xfrm>
              <a:off x="1418" y="3695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5433" name="Line 237"/>
            <p:cNvSpPr>
              <a:spLocks noChangeShapeType="1"/>
            </p:cNvSpPr>
            <p:nvPr/>
          </p:nvSpPr>
          <p:spPr bwMode="auto">
            <a:xfrm>
              <a:off x="1545" y="3762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34" name="Rectangle 238"/>
            <p:cNvSpPr>
              <a:spLocks noChangeArrowheads="1"/>
            </p:cNvSpPr>
            <p:nvPr/>
          </p:nvSpPr>
          <p:spPr bwMode="auto">
            <a:xfrm>
              <a:off x="1479" y="1024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5435" name="Line 239"/>
            <p:cNvSpPr>
              <a:spLocks noChangeShapeType="1"/>
            </p:cNvSpPr>
            <p:nvPr/>
          </p:nvSpPr>
          <p:spPr bwMode="auto">
            <a:xfrm>
              <a:off x="1545" y="1091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36" name="Rectangle 245"/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5365" name="Freeform 240"/>
          <p:cNvSpPr>
            <a:spLocks/>
          </p:cNvSpPr>
          <p:nvPr/>
        </p:nvSpPr>
        <p:spPr bwMode="auto">
          <a:xfrm>
            <a:off x="5100638" y="1271588"/>
            <a:ext cx="633412" cy="2590800"/>
          </a:xfrm>
          <a:custGeom>
            <a:avLst/>
            <a:gdLst>
              <a:gd name="T0" fmla="*/ 0 w 110"/>
              <a:gd name="T1" fmla="*/ 2147483647 h 388"/>
              <a:gd name="T2" fmla="*/ 2147483647 w 110"/>
              <a:gd name="T3" fmla="*/ 2147483647 h 388"/>
              <a:gd name="T4" fmla="*/ 2147483647 w 110"/>
              <a:gd name="T5" fmla="*/ 2147483647 h 388"/>
              <a:gd name="T6" fmla="*/ 2147483647 w 110"/>
              <a:gd name="T7" fmla="*/ 2147483647 h 388"/>
              <a:gd name="T8" fmla="*/ 2147483647 w 110"/>
              <a:gd name="T9" fmla="*/ 2147483647 h 388"/>
              <a:gd name="T10" fmla="*/ 2147483647 w 110"/>
              <a:gd name="T11" fmla="*/ 2147483647 h 388"/>
              <a:gd name="T12" fmla="*/ 2147483647 w 110"/>
              <a:gd name="T13" fmla="*/ 2147483647 h 388"/>
              <a:gd name="T14" fmla="*/ 2147483647 w 110"/>
              <a:gd name="T15" fmla="*/ 2147483647 h 388"/>
              <a:gd name="T16" fmla="*/ 2147483647 w 110"/>
              <a:gd name="T17" fmla="*/ 2147483647 h 388"/>
              <a:gd name="T18" fmla="*/ 2147483647 w 110"/>
              <a:gd name="T19" fmla="*/ 2147483647 h 388"/>
              <a:gd name="T20" fmla="*/ 2147483647 w 110"/>
              <a:gd name="T21" fmla="*/ 2147483647 h 388"/>
              <a:gd name="T22" fmla="*/ 2147483647 w 110"/>
              <a:gd name="T23" fmla="*/ 2147483647 h 388"/>
              <a:gd name="T24" fmla="*/ 2147483647 w 110"/>
              <a:gd name="T25" fmla="*/ 2147483647 h 388"/>
              <a:gd name="T26" fmla="*/ 2147483647 w 110"/>
              <a:gd name="T27" fmla="*/ 2147483647 h 388"/>
              <a:gd name="T28" fmla="*/ 2147483647 w 110"/>
              <a:gd name="T29" fmla="*/ 2147483647 h 388"/>
              <a:gd name="T30" fmla="*/ 2147483647 w 110"/>
              <a:gd name="T31" fmla="*/ 2147483647 h 388"/>
              <a:gd name="T32" fmla="*/ 2147483647 w 110"/>
              <a:gd name="T33" fmla="*/ 2147483647 h 388"/>
              <a:gd name="T34" fmla="*/ 2147483647 w 110"/>
              <a:gd name="T35" fmla="*/ 2147483647 h 388"/>
              <a:gd name="T36" fmla="*/ 2147483647 w 110"/>
              <a:gd name="T37" fmla="*/ 2147483647 h 388"/>
              <a:gd name="T38" fmla="*/ 2147483647 w 110"/>
              <a:gd name="T39" fmla="*/ 2147483647 h 388"/>
              <a:gd name="T40" fmla="*/ 2147483647 w 110"/>
              <a:gd name="T41" fmla="*/ 2147483647 h 388"/>
              <a:gd name="T42" fmla="*/ 2147483647 w 110"/>
              <a:gd name="T43" fmla="*/ 2147483647 h 388"/>
              <a:gd name="T44" fmla="*/ 2147483647 w 110"/>
              <a:gd name="T45" fmla="*/ 2147483647 h 388"/>
              <a:gd name="T46" fmla="*/ 2147483647 w 110"/>
              <a:gd name="T47" fmla="*/ 2147483647 h 388"/>
              <a:gd name="T48" fmla="*/ 2147483647 w 110"/>
              <a:gd name="T49" fmla="*/ 2147483647 h 388"/>
              <a:gd name="T50" fmla="*/ 2147483647 w 110"/>
              <a:gd name="T51" fmla="*/ 2147483647 h 388"/>
              <a:gd name="T52" fmla="*/ 2147483647 w 110"/>
              <a:gd name="T53" fmla="*/ 2147483647 h 388"/>
              <a:gd name="T54" fmla="*/ 2147483647 w 110"/>
              <a:gd name="T55" fmla="*/ 2147483647 h 388"/>
              <a:gd name="T56" fmla="*/ 2147483647 w 110"/>
              <a:gd name="T57" fmla="*/ 2147483647 h 388"/>
              <a:gd name="T58" fmla="*/ 2147483647 w 110"/>
              <a:gd name="T59" fmla="*/ 2147483647 h 388"/>
              <a:gd name="T60" fmla="*/ 2147483647 w 110"/>
              <a:gd name="T61" fmla="*/ 2147483647 h 388"/>
              <a:gd name="T62" fmla="*/ 2147483647 w 110"/>
              <a:gd name="T63" fmla="*/ 2147483647 h 388"/>
              <a:gd name="T64" fmla="*/ 2147483647 w 110"/>
              <a:gd name="T65" fmla="*/ 2147483647 h 388"/>
              <a:gd name="T66" fmla="*/ 2147483647 w 110"/>
              <a:gd name="T67" fmla="*/ 2147483647 h 388"/>
              <a:gd name="T68" fmla="*/ 2147483647 w 110"/>
              <a:gd name="T69" fmla="*/ 2147483647 h 388"/>
              <a:gd name="T70" fmla="*/ 2147483647 w 110"/>
              <a:gd name="T71" fmla="*/ 2147483647 h 388"/>
              <a:gd name="T72" fmla="*/ 2147483647 w 110"/>
              <a:gd name="T73" fmla="*/ 2147483647 h 388"/>
              <a:gd name="T74" fmla="*/ 2147483647 w 110"/>
              <a:gd name="T75" fmla="*/ 2147483647 h 388"/>
              <a:gd name="T76" fmla="*/ 2147483647 w 110"/>
              <a:gd name="T77" fmla="*/ 2147483647 h 388"/>
              <a:gd name="T78" fmla="*/ 2147483647 w 110"/>
              <a:gd name="T79" fmla="*/ 2147483647 h 388"/>
              <a:gd name="T80" fmla="*/ 2147483647 w 110"/>
              <a:gd name="T81" fmla="*/ 2147483647 h 388"/>
              <a:gd name="T82" fmla="*/ 2147483647 w 110"/>
              <a:gd name="T83" fmla="*/ 2147483647 h 388"/>
              <a:gd name="T84" fmla="*/ 2147483647 w 110"/>
              <a:gd name="T85" fmla="*/ 2147483647 h 388"/>
              <a:gd name="T86" fmla="*/ 2147483647 w 110"/>
              <a:gd name="T87" fmla="*/ 2147483647 h 388"/>
              <a:gd name="T88" fmla="*/ 2147483647 w 110"/>
              <a:gd name="T89" fmla="*/ 2147483647 h 388"/>
              <a:gd name="T90" fmla="*/ 2147483647 w 110"/>
              <a:gd name="T91" fmla="*/ 2147483647 h 388"/>
              <a:gd name="T92" fmla="*/ 2147483647 w 110"/>
              <a:gd name="T93" fmla="*/ 2147483647 h 388"/>
              <a:gd name="T94" fmla="*/ 2147483647 w 110"/>
              <a:gd name="T95" fmla="*/ 2147483647 h 388"/>
              <a:gd name="T96" fmla="*/ 2147483647 w 110"/>
              <a:gd name="T97" fmla="*/ 2147483647 h 388"/>
              <a:gd name="T98" fmla="*/ 2147483647 w 110"/>
              <a:gd name="T99" fmla="*/ 2147483647 h 388"/>
              <a:gd name="T100" fmla="*/ 2147483647 w 110"/>
              <a:gd name="T101" fmla="*/ 2147483647 h 388"/>
              <a:gd name="T102" fmla="*/ 2147483647 w 110"/>
              <a:gd name="T103" fmla="*/ 2147483647 h 388"/>
              <a:gd name="T104" fmla="*/ 2147483647 w 110"/>
              <a:gd name="T105" fmla="*/ 2147483647 h 388"/>
              <a:gd name="T106" fmla="*/ 2147483647 w 110"/>
              <a:gd name="T107" fmla="*/ 2147483647 h 388"/>
              <a:gd name="T108" fmla="*/ 2147483647 w 110"/>
              <a:gd name="T109" fmla="*/ 2147483647 h 388"/>
              <a:gd name="T110" fmla="*/ 2147483647 w 110"/>
              <a:gd name="T111" fmla="*/ 0 h 38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0"/>
              <a:gd name="T169" fmla="*/ 0 h 388"/>
              <a:gd name="T170" fmla="*/ 110 w 110"/>
              <a:gd name="T171" fmla="*/ 388 h 38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0" h="388">
                <a:moveTo>
                  <a:pt x="0" y="388"/>
                </a:moveTo>
                <a:lnTo>
                  <a:pt x="2" y="382"/>
                </a:lnTo>
                <a:lnTo>
                  <a:pt x="4" y="377"/>
                </a:lnTo>
                <a:lnTo>
                  <a:pt x="6" y="371"/>
                </a:lnTo>
                <a:lnTo>
                  <a:pt x="8" y="366"/>
                </a:lnTo>
                <a:lnTo>
                  <a:pt x="10" y="360"/>
                </a:lnTo>
                <a:lnTo>
                  <a:pt x="12" y="354"/>
                </a:lnTo>
                <a:lnTo>
                  <a:pt x="14" y="348"/>
                </a:lnTo>
                <a:lnTo>
                  <a:pt x="16" y="343"/>
                </a:lnTo>
                <a:lnTo>
                  <a:pt x="18" y="337"/>
                </a:lnTo>
                <a:lnTo>
                  <a:pt x="20" y="331"/>
                </a:lnTo>
                <a:lnTo>
                  <a:pt x="22" y="325"/>
                </a:lnTo>
                <a:lnTo>
                  <a:pt x="24" y="318"/>
                </a:lnTo>
                <a:lnTo>
                  <a:pt x="26" y="312"/>
                </a:lnTo>
                <a:lnTo>
                  <a:pt x="28" y="306"/>
                </a:lnTo>
                <a:lnTo>
                  <a:pt x="30" y="300"/>
                </a:lnTo>
                <a:lnTo>
                  <a:pt x="32" y="293"/>
                </a:lnTo>
                <a:lnTo>
                  <a:pt x="34" y="287"/>
                </a:lnTo>
                <a:lnTo>
                  <a:pt x="36" y="280"/>
                </a:lnTo>
                <a:lnTo>
                  <a:pt x="38" y="274"/>
                </a:lnTo>
                <a:lnTo>
                  <a:pt x="40" y="267"/>
                </a:lnTo>
                <a:lnTo>
                  <a:pt x="42" y="261"/>
                </a:lnTo>
                <a:lnTo>
                  <a:pt x="44" y="254"/>
                </a:lnTo>
                <a:lnTo>
                  <a:pt x="46" y="247"/>
                </a:lnTo>
                <a:lnTo>
                  <a:pt x="48" y="240"/>
                </a:lnTo>
                <a:lnTo>
                  <a:pt x="50" y="234"/>
                </a:lnTo>
                <a:lnTo>
                  <a:pt x="52" y="227"/>
                </a:lnTo>
                <a:lnTo>
                  <a:pt x="54" y="220"/>
                </a:lnTo>
                <a:lnTo>
                  <a:pt x="56" y="213"/>
                </a:lnTo>
                <a:lnTo>
                  <a:pt x="58" y="205"/>
                </a:lnTo>
                <a:lnTo>
                  <a:pt x="60" y="198"/>
                </a:lnTo>
                <a:lnTo>
                  <a:pt x="62" y="191"/>
                </a:lnTo>
                <a:lnTo>
                  <a:pt x="64" y="184"/>
                </a:lnTo>
                <a:lnTo>
                  <a:pt x="66" y="176"/>
                </a:lnTo>
                <a:lnTo>
                  <a:pt x="68" y="169"/>
                </a:lnTo>
                <a:lnTo>
                  <a:pt x="70" y="161"/>
                </a:lnTo>
                <a:lnTo>
                  <a:pt x="72" y="154"/>
                </a:lnTo>
                <a:lnTo>
                  <a:pt x="74" y="146"/>
                </a:lnTo>
                <a:lnTo>
                  <a:pt x="76" y="139"/>
                </a:lnTo>
                <a:lnTo>
                  <a:pt x="78" y="131"/>
                </a:lnTo>
                <a:lnTo>
                  <a:pt x="80" y="123"/>
                </a:lnTo>
                <a:lnTo>
                  <a:pt x="82" y="115"/>
                </a:lnTo>
                <a:lnTo>
                  <a:pt x="84" y="108"/>
                </a:lnTo>
                <a:lnTo>
                  <a:pt x="86" y="100"/>
                </a:lnTo>
                <a:lnTo>
                  <a:pt x="88" y="92"/>
                </a:lnTo>
                <a:lnTo>
                  <a:pt x="90" y="84"/>
                </a:lnTo>
                <a:lnTo>
                  <a:pt x="92" y="75"/>
                </a:lnTo>
                <a:lnTo>
                  <a:pt x="94" y="67"/>
                </a:lnTo>
                <a:lnTo>
                  <a:pt x="96" y="59"/>
                </a:lnTo>
                <a:lnTo>
                  <a:pt x="98" y="51"/>
                </a:lnTo>
                <a:lnTo>
                  <a:pt x="100" y="42"/>
                </a:lnTo>
                <a:lnTo>
                  <a:pt x="102" y="34"/>
                </a:lnTo>
                <a:lnTo>
                  <a:pt x="104" y="26"/>
                </a:lnTo>
                <a:lnTo>
                  <a:pt x="106" y="17"/>
                </a:lnTo>
                <a:lnTo>
                  <a:pt x="108" y="8"/>
                </a:lnTo>
                <a:lnTo>
                  <a:pt x="11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5" name="Group 250"/>
          <p:cNvGrpSpPr>
            <a:grpSpLocks/>
          </p:cNvGrpSpPr>
          <p:nvPr/>
        </p:nvGrpSpPr>
        <p:grpSpPr bwMode="auto">
          <a:xfrm>
            <a:off x="2327275" y="1292226"/>
            <a:ext cx="628650" cy="2570163"/>
            <a:chOff x="803275" y="1292225"/>
            <a:chExt cx="628650" cy="2570163"/>
          </a:xfrm>
        </p:grpSpPr>
        <p:sp>
          <p:nvSpPr>
            <p:cNvPr id="15370" name="Freeform 242"/>
            <p:cNvSpPr>
              <a:spLocks/>
            </p:cNvSpPr>
            <p:nvPr/>
          </p:nvSpPr>
          <p:spPr bwMode="auto">
            <a:xfrm>
              <a:off x="803275" y="1292225"/>
              <a:ext cx="69850" cy="339725"/>
            </a:xfrm>
            <a:custGeom>
              <a:avLst/>
              <a:gdLst>
                <a:gd name="T0" fmla="*/ 2147483647 w 12"/>
                <a:gd name="T1" fmla="*/ 2147483647 h 51"/>
                <a:gd name="T2" fmla="*/ 2147483647 w 12"/>
                <a:gd name="T3" fmla="*/ 2147483647 h 51"/>
                <a:gd name="T4" fmla="*/ 2147483647 w 12"/>
                <a:gd name="T5" fmla="*/ 2147483647 h 51"/>
                <a:gd name="T6" fmla="*/ 2147483647 w 12"/>
                <a:gd name="T7" fmla="*/ 2147483647 h 51"/>
                <a:gd name="T8" fmla="*/ 2147483647 w 12"/>
                <a:gd name="T9" fmla="*/ 2147483647 h 51"/>
                <a:gd name="T10" fmla="*/ 2147483647 w 12"/>
                <a:gd name="T11" fmla="*/ 2147483647 h 51"/>
                <a:gd name="T12" fmla="*/ 0 w 12"/>
                <a:gd name="T13" fmla="*/ 0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51"/>
                <a:gd name="T23" fmla="*/ 12 w 12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51">
                  <a:moveTo>
                    <a:pt x="12" y="51"/>
                  </a:moveTo>
                  <a:lnTo>
                    <a:pt x="10" y="43"/>
                  </a:lnTo>
                  <a:lnTo>
                    <a:pt x="8" y="35"/>
                  </a:lnTo>
                  <a:lnTo>
                    <a:pt x="6" y="26"/>
                  </a:lnTo>
                  <a:lnTo>
                    <a:pt x="4" y="18"/>
                  </a:lnTo>
                  <a:lnTo>
                    <a:pt x="2" y="9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1" name="Freeform 243"/>
            <p:cNvSpPr>
              <a:spLocks/>
            </p:cNvSpPr>
            <p:nvPr/>
          </p:nvSpPr>
          <p:spPr bwMode="auto">
            <a:xfrm>
              <a:off x="873125" y="1631950"/>
              <a:ext cx="558800" cy="2230438"/>
            </a:xfrm>
            <a:custGeom>
              <a:avLst/>
              <a:gdLst>
                <a:gd name="T0" fmla="*/ 0 w 97"/>
                <a:gd name="T1" fmla="*/ 0 h 334"/>
                <a:gd name="T2" fmla="*/ 2147483647 w 97"/>
                <a:gd name="T3" fmla="*/ 2147483647 h 334"/>
                <a:gd name="T4" fmla="*/ 2147483647 w 97"/>
                <a:gd name="T5" fmla="*/ 2147483647 h 334"/>
                <a:gd name="T6" fmla="*/ 2147483647 w 97"/>
                <a:gd name="T7" fmla="*/ 2147483647 h 334"/>
                <a:gd name="T8" fmla="*/ 2147483647 w 97"/>
                <a:gd name="T9" fmla="*/ 2147483647 h 334"/>
                <a:gd name="T10" fmla="*/ 2147483647 w 97"/>
                <a:gd name="T11" fmla="*/ 2147483647 h 334"/>
                <a:gd name="T12" fmla="*/ 2147483647 w 97"/>
                <a:gd name="T13" fmla="*/ 2147483647 h 334"/>
                <a:gd name="T14" fmla="*/ 2147483647 w 97"/>
                <a:gd name="T15" fmla="*/ 2147483647 h 334"/>
                <a:gd name="T16" fmla="*/ 2147483647 w 97"/>
                <a:gd name="T17" fmla="*/ 2147483647 h 334"/>
                <a:gd name="T18" fmla="*/ 2147483647 w 97"/>
                <a:gd name="T19" fmla="*/ 2147483647 h 334"/>
                <a:gd name="T20" fmla="*/ 2147483647 w 97"/>
                <a:gd name="T21" fmla="*/ 2147483647 h 334"/>
                <a:gd name="T22" fmla="*/ 2147483647 w 97"/>
                <a:gd name="T23" fmla="*/ 2147483647 h 334"/>
                <a:gd name="T24" fmla="*/ 2147483647 w 97"/>
                <a:gd name="T25" fmla="*/ 2147483647 h 334"/>
                <a:gd name="T26" fmla="*/ 2147483647 w 97"/>
                <a:gd name="T27" fmla="*/ 2147483647 h 334"/>
                <a:gd name="T28" fmla="*/ 2147483647 w 97"/>
                <a:gd name="T29" fmla="*/ 2147483647 h 334"/>
                <a:gd name="T30" fmla="*/ 2147483647 w 97"/>
                <a:gd name="T31" fmla="*/ 2147483647 h 334"/>
                <a:gd name="T32" fmla="*/ 2147483647 w 97"/>
                <a:gd name="T33" fmla="*/ 2147483647 h 334"/>
                <a:gd name="T34" fmla="*/ 2147483647 w 97"/>
                <a:gd name="T35" fmla="*/ 2147483647 h 334"/>
                <a:gd name="T36" fmla="*/ 2147483647 w 97"/>
                <a:gd name="T37" fmla="*/ 2147483647 h 334"/>
                <a:gd name="T38" fmla="*/ 2147483647 w 97"/>
                <a:gd name="T39" fmla="*/ 2147483647 h 334"/>
                <a:gd name="T40" fmla="*/ 2147483647 w 97"/>
                <a:gd name="T41" fmla="*/ 2147483647 h 334"/>
                <a:gd name="T42" fmla="*/ 2147483647 w 97"/>
                <a:gd name="T43" fmla="*/ 2147483647 h 334"/>
                <a:gd name="T44" fmla="*/ 2147483647 w 97"/>
                <a:gd name="T45" fmla="*/ 2147483647 h 334"/>
                <a:gd name="T46" fmla="*/ 2147483647 w 97"/>
                <a:gd name="T47" fmla="*/ 2147483647 h 334"/>
                <a:gd name="T48" fmla="*/ 2147483647 w 97"/>
                <a:gd name="T49" fmla="*/ 2147483647 h 334"/>
                <a:gd name="T50" fmla="*/ 2147483647 w 97"/>
                <a:gd name="T51" fmla="*/ 2147483647 h 334"/>
                <a:gd name="T52" fmla="*/ 2147483647 w 97"/>
                <a:gd name="T53" fmla="*/ 2147483647 h 334"/>
                <a:gd name="T54" fmla="*/ 2147483647 w 97"/>
                <a:gd name="T55" fmla="*/ 2147483647 h 334"/>
                <a:gd name="T56" fmla="*/ 2147483647 w 97"/>
                <a:gd name="T57" fmla="*/ 2147483647 h 334"/>
                <a:gd name="T58" fmla="*/ 2147483647 w 97"/>
                <a:gd name="T59" fmla="*/ 2147483647 h 334"/>
                <a:gd name="T60" fmla="*/ 2147483647 w 97"/>
                <a:gd name="T61" fmla="*/ 2147483647 h 334"/>
                <a:gd name="T62" fmla="*/ 2147483647 w 97"/>
                <a:gd name="T63" fmla="*/ 2147483647 h 334"/>
                <a:gd name="T64" fmla="*/ 2147483647 w 97"/>
                <a:gd name="T65" fmla="*/ 2147483647 h 334"/>
                <a:gd name="T66" fmla="*/ 2147483647 w 97"/>
                <a:gd name="T67" fmla="*/ 2147483647 h 334"/>
                <a:gd name="T68" fmla="*/ 2147483647 w 97"/>
                <a:gd name="T69" fmla="*/ 2147483647 h 334"/>
                <a:gd name="T70" fmla="*/ 2147483647 w 97"/>
                <a:gd name="T71" fmla="*/ 2147483647 h 334"/>
                <a:gd name="T72" fmla="*/ 2147483647 w 97"/>
                <a:gd name="T73" fmla="*/ 2147483647 h 334"/>
                <a:gd name="T74" fmla="*/ 2147483647 w 97"/>
                <a:gd name="T75" fmla="*/ 2147483647 h 334"/>
                <a:gd name="T76" fmla="*/ 2147483647 w 97"/>
                <a:gd name="T77" fmla="*/ 2147483647 h 334"/>
                <a:gd name="T78" fmla="*/ 2147483647 w 97"/>
                <a:gd name="T79" fmla="*/ 2147483647 h 334"/>
                <a:gd name="T80" fmla="*/ 2147483647 w 97"/>
                <a:gd name="T81" fmla="*/ 2147483647 h 334"/>
                <a:gd name="T82" fmla="*/ 2147483647 w 97"/>
                <a:gd name="T83" fmla="*/ 2147483647 h 334"/>
                <a:gd name="T84" fmla="*/ 2147483647 w 97"/>
                <a:gd name="T85" fmla="*/ 2147483647 h 334"/>
                <a:gd name="T86" fmla="*/ 2147483647 w 97"/>
                <a:gd name="T87" fmla="*/ 2147483647 h 334"/>
                <a:gd name="T88" fmla="*/ 2147483647 w 97"/>
                <a:gd name="T89" fmla="*/ 2147483647 h 334"/>
                <a:gd name="T90" fmla="*/ 2147483647 w 97"/>
                <a:gd name="T91" fmla="*/ 2147483647 h 334"/>
                <a:gd name="T92" fmla="*/ 2147483647 w 97"/>
                <a:gd name="T93" fmla="*/ 2147483647 h 334"/>
                <a:gd name="T94" fmla="*/ 2147483647 w 97"/>
                <a:gd name="T95" fmla="*/ 2147483647 h 334"/>
                <a:gd name="T96" fmla="*/ 2147483647 w 97"/>
                <a:gd name="T97" fmla="*/ 2147483647 h 334"/>
                <a:gd name="T98" fmla="*/ 2147483647 w 97"/>
                <a:gd name="T99" fmla="*/ 2147483647 h 33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7"/>
                <a:gd name="T151" fmla="*/ 0 h 334"/>
                <a:gd name="T152" fmla="*/ 97 w 97"/>
                <a:gd name="T153" fmla="*/ 334 h 33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7" h="334">
                  <a:moveTo>
                    <a:pt x="0" y="0"/>
                  </a:moveTo>
                  <a:lnTo>
                    <a:pt x="2" y="9"/>
                  </a:lnTo>
                  <a:lnTo>
                    <a:pt x="4" y="17"/>
                  </a:lnTo>
                  <a:lnTo>
                    <a:pt x="6" y="25"/>
                  </a:lnTo>
                  <a:lnTo>
                    <a:pt x="8" y="33"/>
                  </a:lnTo>
                  <a:lnTo>
                    <a:pt x="10" y="41"/>
                  </a:lnTo>
                  <a:lnTo>
                    <a:pt x="12" y="49"/>
                  </a:lnTo>
                  <a:lnTo>
                    <a:pt x="14" y="57"/>
                  </a:lnTo>
                  <a:lnTo>
                    <a:pt x="16" y="65"/>
                  </a:lnTo>
                  <a:lnTo>
                    <a:pt x="18" y="73"/>
                  </a:lnTo>
                  <a:lnTo>
                    <a:pt x="20" y="80"/>
                  </a:lnTo>
                  <a:lnTo>
                    <a:pt x="22" y="88"/>
                  </a:lnTo>
                  <a:lnTo>
                    <a:pt x="24" y="96"/>
                  </a:lnTo>
                  <a:lnTo>
                    <a:pt x="26" y="103"/>
                  </a:lnTo>
                  <a:lnTo>
                    <a:pt x="28" y="111"/>
                  </a:lnTo>
                  <a:lnTo>
                    <a:pt x="30" y="118"/>
                  </a:lnTo>
                  <a:lnTo>
                    <a:pt x="32" y="125"/>
                  </a:lnTo>
                  <a:lnTo>
                    <a:pt x="34" y="133"/>
                  </a:lnTo>
                  <a:lnTo>
                    <a:pt x="36" y="140"/>
                  </a:lnTo>
                  <a:lnTo>
                    <a:pt x="38" y="147"/>
                  </a:lnTo>
                  <a:lnTo>
                    <a:pt x="40" y="154"/>
                  </a:lnTo>
                  <a:lnTo>
                    <a:pt x="42" y="162"/>
                  </a:lnTo>
                  <a:lnTo>
                    <a:pt x="44" y="169"/>
                  </a:lnTo>
                  <a:lnTo>
                    <a:pt x="46" y="176"/>
                  </a:lnTo>
                  <a:lnTo>
                    <a:pt x="48" y="182"/>
                  </a:lnTo>
                  <a:lnTo>
                    <a:pt x="50" y="189"/>
                  </a:lnTo>
                  <a:lnTo>
                    <a:pt x="52" y="196"/>
                  </a:lnTo>
                  <a:lnTo>
                    <a:pt x="54" y="203"/>
                  </a:lnTo>
                  <a:lnTo>
                    <a:pt x="56" y="210"/>
                  </a:lnTo>
                  <a:lnTo>
                    <a:pt x="58" y="216"/>
                  </a:lnTo>
                  <a:lnTo>
                    <a:pt x="60" y="223"/>
                  </a:lnTo>
                  <a:lnTo>
                    <a:pt x="62" y="229"/>
                  </a:lnTo>
                  <a:lnTo>
                    <a:pt x="64" y="236"/>
                  </a:lnTo>
                  <a:lnTo>
                    <a:pt x="66" y="242"/>
                  </a:lnTo>
                  <a:lnTo>
                    <a:pt x="68" y="248"/>
                  </a:lnTo>
                  <a:lnTo>
                    <a:pt x="70" y="255"/>
                  </a:lnTo>
                  <a:lnTo>
                    <a:pt x="72" y="261"/>
                  </a:lnTo>
                  <a:lnTo>
                    <a:pt x="74" y="267"/>
                  </a:lnTo>
                  <a:lnTo>
                    <a:pt x="76" y="273"/>
                  </a:lnTo>
                  <a:lnTo>
                    <a:pt x="78" y="279"/>
                  </a:lnTo>
                  <a:lnTo>
                    <a:pt x="80" y="285"/>
                  </a:lnTo>
                  <a:lnTo>
                    <a:pt x="82" y="291"/>
                  </a:lnTo>
                  <a:lnTo>
                    <a:pt x="84" y="297"/>
                  </a:lnTo>
                  <a:lnTo>
                    <a:pt x="86" y="303"/>
                  </a:lnTo>
                  <a:lnTo>
                    <a:pt x="88" y="308"/>
                  </a:lnTo>
                  <a:lnTo>
                    <a:pt x="90" y="314"/>
                  </a:lnTo>
                  <a:lnTo>
                    <a:pt x="92" y="320"/>
                  </a:lnTo>
                  <a:lnTo>
                    <a:pt x="94" y="325"/>
                  </a:lnTo>
                  <a:lnTo>
                    <a:pt x="96" y="331"/>
                  </a:lnTo>
                  <a:lnTo>
                    <a:pt x="97" y="334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52" name="Freeform 244"/>
          <p:cNvSpPr>
            <a:spLocks/>
          </p:cNvSpPr>
          <p:nvPr/>
        </p:nvSpPr>
        <p:spPr bwMode="auto">
          <a:xfrm>
            <a:off x="2955926" y="2160588"/>
            <a:ext cx="2151063" cy="1695450"/>
          </a:xfrm>
          <a:custGeom>
            <a:avLst/>
            <a:gdLst>
              <a:gd name="T0" fmla="*/ 2147483647 w 373"/>
              <a:gd name="T1" fmla="*/ 2147483647 h 254"/>
              <a:gd name="T2" fmla="*/ 2147483647 w 373"/>
              <a:gd name="T3" fmla="*/ 2147483647 h 254"/>
              <a:gd name="T4" fmla="*/ 2147483647 w 373"/>
              <a:gd name="T5" fmla="*/ 2147483647 h 254"/>
              <a:gd name="T6" fmla="*/ 2147483647 w 373"/>
              <a:gd name="T7" fmla="*/ 2147483647 h 254"/>
              <a:gd name="T8" fmla="*/ 2147483647 w 373"/>
              <a:gd name="T9" fmla="*/ 2147483647 h 254"/>
              <a:gd name="T10" fmla="*/ 2147483647 w 373"/>
              <a:gd name="T11" fmla="*/ 2147483647 h 254"/>
              <a:gd name="T12" fmla="*/ 2147483647 w 373"/>
              <a:gd name="T13" fmla="*/ 2147483647 h 254"/>
              <a:gd name="T14" fmla="*/ 2147483647 w 373"/>
              <a:gd name="T15" fmla="*/ 2147483647 h 254"/>
              <a:gd name="T16" fmla="*/ 2147483647 w 373"/>
              <a:gd name="T17" fmla="*/ 2147483647 h 254"/>
              <a:gd name="T18" fmla="*/ 2147483647 w 373"/>
              <a:gd name="T19" fmla="*/ 2147483647 h 254"/>
              <a:gd name="T20" fmla="*/ 2147483647 w 373"/>
              <a:gd name="T21" fmla="*/ 2147483647 h 254"/>
              <a:gd name="T22" fmla="*/ 2147483647 w 373"/>
              <a:gd name="T23" fmla="*/ 2147483647 h 254"/>
              <a:gd name="T24" fmla="*/ 2147483647 w 373"/>
              <a:gd name="T25" fmla="*/ 2147483647 h 254"/>
              <a:gd name="T26" fmla="*/ 2147483647 w 373"/>
              <a:gd name="T27" fmla="*/ 2147483647 h 254"/>
              <a:gd name="T28" fmla="*/ 2147483647 w 373"/>
              <a:gd name="T29" fmla="*/ 2147483647 h 254"/>
              <a:gd name="T30" fmla="*/ 2147483647 w 373"/>
              <a:gd name="T31" fmla="*/ 2147483647 h 254"/>
              <a:gd name="T32" fmla="*/ 2147483647 w 373"/>
              <a:gd name="T33" fmla="*/ 2147483647 h 254"/>
              <a:gd name="T34" fmla="*/ 2147483647 w 373"/>
              <a:gd name="T35" fmla="*/ 2147483647 h 254"/>
              <a:gd name="T36" fmla="*/ 2147483647 w 373"/>
              <a:gd name="T37" fmla="*/ 2147483647 h 254"/>
              <a:gd name="T38" fmla="*/ 2147483647 w 373"/>
              <a:gd name="T39" fmla="*/ 2147483647 h 254"/>
              <a:gd name="T40" fmla="*/ 2147483647 w 373"/>
              <a:gd name="T41" fmla="*/ 2147483647 h 254"/>
              <a:gd name="T42" fmla="*/ 2147483647 w 373"/>
              <a:gd name="T43" fmla="*/ 2147483647 h 254"/>
              <a:gd name="T44" fmla="*/ 2147483647 w 373"/>
              <a:gd name="T45" fmla="*/ 2147483647 h 254"/>
              <a:gd name="T46" fmla="*/ 2147483647 w 373"/>
              <a:gd name="T47" fmla="*/ 2147483647 h 254"/>
              <a:gd name="T48" fmla="*/ 2147483647 w 373"/>
              <a:gd name="T49" fmla="*/ 2147483647 h 254"/>
              <a:gd name="T50" fmla="*/ 2147483647 w 373"/>
              <a:gd name="T51" fmla="*/ 2147483647 h 254"/>
              <a:gd name="T52" fmla="*/ 2147483647 w 373"/>
              <a:gd name="T53" fmla="*/ 2147483647 h 254"/>
              <a:gd name="T54" fmla="*/ 2147483647 w 373"/>
              <a:gd name="T55" fmla="*/ 2147483647 h 254"/>
              <a:gd name="T56" fmla="*/ 2147483647 w 373"/>
              <a:gd name="T57" fmla="*/ 2147483647 h 254"/>
              <a:gd name="T58" fmla="*/ 2147483647 w 373"/>
              <a:gd name="T59" fmla="*/ 0 h 254"/>
              <a:gd name="T60" fmla="*/ 2147483647 w 373"/>
              <a:gd name="T61" fmla="*/ 0 h 254"/>
              <a:gd name="T62" fmla="*/ 2147483647 w 373"/>
              <a:gd name="T63" fmla="*/ 0 h 254"/>
              <a:gd name="T64" fmla="*/ 2147483647 w 373"/>
              <a:gd name="T65" fmla="*/ 2147483647 h 254"/>
              <a:gd name="T66" fmla="*/ 2147483647 w 373"/>
              <a:gd name="T67" fmla="*/ 2147483647 h 254"/>
              <a:gd name="T68" fmla="*/ 2147483647 w 373"/>
              <a:gd name="T69" fmla="*/ 2147483647 h 254"/>
              <a:gd name="T70" fmla="*/ 2147483647 w 373"/>
              <a:gd name="T71" fmla="*/ 2147483647 h 254"/>
              <a:gd name="T72" fmla="*/ 2147483647 w 373"/>
              <a:gd name="T73" fmla="*/ 2147483647 h 254"/>
              <a:gd name="T74" fmla="*/ 2147483647 w 373"/>
              <a:gd name="T75" fmla="*/ 2147483647 h 254"/>
              <a:gd name="T76" fmla="*/ 2147483647 w 373"/>
              <a:gd name="T77" fmla="*/ 2147483647 h 254"/>
              <a:gd name="T78" fmla="*/ 2147483647 w 373"/>
              <a:gd name="T79" fmla="*/ 2147483647 h 254"/>
              <a:gd name="T80" fmla="*/ 2147483647 w 373"/>
              <a:gd name="T81" fmla="*/ 2147483647 h 254"/>
              <a:gd name="T82" fmla="*/ 2147483647 w 373"/>
              <a:gd name="T83" fmla="*/ 2147483647 h 254"/>
              <a:gd name="T84" fmla="*/ 2147483647 w 373"/>
              <a:gd name="T85" fmla="*/ 2147483647 h 254"/>
              <a:gd name="T86" fmla="*/ 2147483647 w 373"/>
              <a:gd name="T87" fmla="*/ 2147483647 h 254"/>
              <a:gd name="T88" fmla="*/ 2147483647 w 373"/>
              <a:gd name="T89" fmla="*/ 2147483647 h 254"/>
              <a:gd name="T90" fmla="*/ 2147483647 w 373"/>
              <a:gd name="T91" fmla="*/ 2147483647 h 254"/>
              <a:gd name="T92" fmla="*/ 2147483647 w 373"/>
              <a:gd name="T93" fmla="*/ 2147483647 h 254"/>
              <a:gd name="T94" fmla="*/ 2147483647 w 373"/>
              <a:gd name="T95" fmla="*/ 2147483647 h 254"/>
              <a:gd name="T96" fmla="*/ 2147483647 w 373"/>
              <a:gd name="T97" fmla="*/ 2147483647 h 254"/>
              <a:gd name="T98" fmla="*/ 2147483647 w 373"/>
              <a:gd name="T99" fmla="*/ 2147483647 h 254"/>
              <a:gd name="T100" fmla="*/ 2147483647 w 373"/>
              <a:gd name="T101" fmla="*/ 2147483647 h 254"/>
              <a:gd name="T102" fmla="*/ 2147483647 w 373"/>
              <a:gd name="T103" fmla="*/ 2147483647 h 254"/>
              <a:gd name="T104" fmla="*/ 2147483647 w 373"/>
              <a:gd name="T105" fmla="*/ 2147483647 h 254"/>
              <a:gd name="T106" fmla="*/ 2147483647 w 373"/>
              <a:gd name="T107" fmla="*/ 2147483647 h 254"/>
              <a:gd name="T108" fmla="*/ 2147483647 w 373"/>
              <a:gd name="T109" fmla="*/ 2147483647 h 254"/>
              <a:gd name="T110" fmla="*/ 2147483647 w 373"/>
              <a:gd name="T111" fmla="*/ 2147483647 h 254"/>
              <a:gd name="T112" fmla="*/ 2147483647 w 373"/>
              <a:gd name="T113" fmla="*/ 2147483647 h 254"/>
              <a:gd name="T114" fmla="*/ 2147483647 w 373"/>
              <a:gd name="T115" fmla="*/ 2147483647 h 254"/>
              <a:gd name="T116" fmla="*/ 2147483647 w 373"/>
              <a:gd name="T117" fmla="*/ 2147483647 h 254"/>
              <a:gd name="T118" fmla="*/ 2147483647 w 373"/>
              <a:gd name="T119" fmla="*/ 2147483647 h 254"/>
              <a:gd name="T120" fmla="*/ 2147483647 w 373"/>
              <a:gd name="T121" fmla="*/ 2147483647 h 254"/>
              <a:gd name="T122" fmla="*/ 2147483647 w 373"/>
              <a:gd name="T123" fmla="*/ 2147483647 h 25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73"/>
              <a:gd name="T187" fmla="*/ 0 h 254"/>
              <a:gd name="T188" fmla="*/ 373 w 373"/>
              <a:gd name="T189" fmla="*/ 254 h 25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73" h="254">
                <a:moveTo>
                  <a:pt x="0" y="253"/>
                </a:moveTo>
                <a:lnTo>
                  <a:pt x="2" y="248"/>
                </a:lnTo>
                <a:lnTo>
                  <a:pt x="4" y="242"/>
                </a:lnTo>
                <a:lnTo>
                  <a:pt x="6" y="237"/>
                </a:lnTo>
                <a:lnTo>
                  <a:pt x="8" y="232"/>
                </a:lnTo>
                <a:lnTo>
                  <a:pt x="10" y="227"/>
                </a:lnTo>
                <a:lnTo>
                  <a:pt x="12" y="221"/>
                </a:lnTo>
                <a:lnTo>
                  <a:pt x="14" y="216"/>
                </a:lnTo>
                <a:lnTo>
                  <a:pt x="16" y="211"/>
                </a:lnTo>
                <a:lnTo>
                  <a:pt x="18" y="206"/>
                </a:lnTo>
                <a:lnTo>
                  <a:pt x="20" y="201"/>
                </a:lnTo>
                <a:lnTo>
                  <a:pt x="22" y="197"/>
                </a:lnTo>
                <a:lnTo>
                  <a:pt x="24" y="192"/>
                </a:lnTo>
                <a:lnTo>
                  <a:pt x="26" y="187"/>
                </a:lnTo>
                <a:lnTo>
                  <a:pt x="28" y="183"/>
                </a:lnTo>
                <a:lnTo>
                  <a:pt x="30" y="178"/>
                </a:lnTo>
                <a:lnTo>
                  <a:pt x="32" y="173"/>
                </a:lnTo>
                <a:lnTo>
                  <a:pt x="34" y="169"/>
                </a:lnTo>
                <a:lnTo>
                  <a:pt x="36" y="164"/>
                </a:lnTo>
                <a:lnTo>
                  <a:pt x="38" y="160"/>
                </a:lnTo>
                <a:lnTo>
                  <a:pt x="40" y="156"/>
                </a:lnTo>
                <a:lnTo>
                  <a:pt x="42" y="152"/>
                </a:lnTo>
                <a:lnTo>
                  <a:pt x="44" y="147"/>
                </a:lnTo>
                <a:lnTo>
                  <a:pt x="46" y="143"/>
                </a:lnTo>
                <a:lnTo>
                  <a:pt x="48" y="139"/>
                </a:lnTo>
                <a:lnTo>
                  <a:pt x="50" y="135"/>
                </a:lnTo>
                <a:lnTo>
                  <a:pt x="52" y="131"/>
                </a:lnTo>
                <a:lnTo>
                  <a:pt x="54" y="127"/>
                </a:lnTo>
                <a:lnTo>
                  <a:pt x="56" y="124"/>
                </a:lnTo>
                <a:lnTo>
                  <a:pt x="58" y="120"/>
                </a:lnTo>
                <a:lnTo>
                  <a:pt x="60" y="116"/>
                </a:lnTo>
                <a:lnTo>
                  <a:pt x="62" y="112"/>
                </a:lnTo>
                <a:lnTo>
                  <a:pt x="64" y="109"/>
                </a:lnTo>
                <a:lnTo>
                  <a:pt x="66" y="105"/>
                </a:lnTo>
                <a:lnTo>
                  <a:pt x="68" y="102"/>
                </a:lnTo>
                <a:lnTo>
                  <a:pt x="70" y="98"/>
                </a:lnTo>
                <a:lnTo>
                  <a:pt x="72" y="95"/>
                </a:lnTo>
                <a:lnTo>
                  <a:pt x="74" y="92"/>
                </a:lnTo>
                <a:lnTo>
                  <a:pt x="76" y="88"/>
                </a:lnTo>
                <a:lnTo>
                  <a:pt x="78" y="85"/>
                </a:lnTo>
                <a:lnTo>
                  <a:pt x="80" y="82"/>
                </a:lnTo>
                <a:lnTo>
                  <a:pt x="82" y="79"/>
                </a:lnTo>
                <a:lnTo>
                  <a:pt x="84" y="76"/>
                </a:lnTo>
                <a:lnTo>
                  <a:pt x="86" y="73"/>
                </a:lnTo>
                <a:lnTo>
                  <a:pt x="88" y="70"/>
                </a:lnTo>
                <a:lnTo>
                  <a:pt x="90" y="67"/>
                </a:lnTo>
                <a:lnTo>
                  <a:pt x="92" y="65"/>
                </a:lnTo>
                <a:lnTo>
                  <a:pt x="94" y="62"/>
                </a:lnTo>
                <a:lnTo>
                  <a:pt x="96" y="59"/>
                </a:lnTo>
                <a:lnTo>
                  <a:pt x="98" y="57"/>
                </a:lnTo>
                <a:lnTo>
                  <a:pt x="100" y="54"/>
                </a:lnTo>
                <a:lnTo>
                  <a:pt x="102" y="52"/>
                </a:lnTo>
                <a:lnTo>
                  <a:pt x="104" y="49"/>
                </a:lnTo>
                <a:lnTo>
                  <a:pt x="106" y="47"/>
                </a:lnTo>
                <a:lnTo>
                  <a:pt x="108" y="44"/>
                </a:lnTo>
                <a:lnTo>
                  <a:pt x="110" y="42"/>
                </a:lnTo>
                <a:lnTo>
                  <a:pt x="112" y="40"/>
                </a:lnTo>
                <a:lnTo>
                  <a:pt x="114" y="38"/>
                </a:lnTo>
                <a:lnTo>
                  <a:pt x="116" y="36"/>
                </a:lnTo>
                <a:lnTo>
                  <a:pt x="118" y="34"/>
                </a:lnTo>
                <a:lnTo>
                  <a:pt x="120" y="32"/>
                </a:lnTo>
                <a:lnTo>
                  <a:pt x="122" y="30"/>
                </a:lnTo>
                <a:lnTo>
                  <a:pt x="124" y="28"/>
                </a:lnTo>
                <a:lnTo>
                  <a:pt x="126" y="26"/>
                </a:lnTo>
                <a:lnTo>
                  <a:pt x="128" y="25"/>
                </a:lnTo>
                <a:lnTo>
                  <a:pt x="130" y="23"/>
                </a:lnTo>
                <a:lnTo>
                  <a:pt x="132" y="21"/>
                </a:lnTo>
                <a:lnTo>
                  <a:pt x="134" y="20"/>
                </a:lnTo>
                <a:lnTo>
                  <a:pt x="136" y="18"/>
                </a:lnTo>
                <a:lnTo>
                  <a:pt x="138" y="17"/>
                </a:lnTo>
                <a:lnTo>
                  <a:pt x="140" y="15"/>
                </a:lnTo>
                <a:lnTo>
                  <a:pt x="142" y="14"/>
                </a:lnTo>
                <a:lnTo>
                  <a:pt x="144" y="13"/>
                </a:lnTo>
                <a:lnTo>
                  <a:pt x="146" y="12"/>
                </a:lnTo>
                <a:lnTo>
                  <a:pt x="148" y="10"/>
                </a:lnTo>
                <a:lnTo>
                  <a:pt x="150" y="9"/>
                </a:lnTo>
                <a:lnTo>
                  <a:pt x="152" y="8"/>
                </a:lnTo>
                <a:lnTo>
                  <a:pt x="154" y="7"/>
                </a:lnTo>
                <a:lnTo>
                  <a:pt x="156" y="7"/>
                </a:lnTo>
                <a:lnTo>
                  <a:pt x="158" y="6"/>
                </a:lnTo>
                <a:lnTo>
                  <a:pt x="160" y="5"/>
                </a:lnTo>
                <a:lnTo>
                  <a:pt x="162" y="4"/>
                </a:lnTo>
                <a:lnTo>
                  <a:pt x="164" y="3"/>
                </a:lnTo>
                <a:lnTo>
                  <a:pt x="166" y="3"/>
                </a:lnTo>
                <a:lnTo>
                  <a:pt x="168" y="2"/>
                </a:lnTo>
                <a:lnTo>
                  <a:pt x="170" y="2"/>
                </a:lnTo>
                <a:lnTo>
                  <a:pt x="172" y="1"/>
                </a:lnTo>
                <a:lnTo>
                  <a:pt x="174" y="1"/>
                </a:lnTo>
                <a:lnTo>
                  <a:pt x="176" y="1"/>
                </a:lnTo>
                <a:lnTo>
                  <a:pt x="178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6" y="1"/>
                </a:lnTo>
                <a:lnTo>
                  <a:pt x="198" y="1"/>
                </a:lnTo>
                <a:lnTo>
                  <a:pt x="200" y="1"/>
                </a:lnTo>
                <a:lnTo>
                  <a:pt x="202" y="2"/>
                </a:lnTo>
                <a:lnTo>
                  <a:pt x="204" y="2"/>
                </a:lnTo>
                <a:lnTo>
                  <a:pt x="206" y="3"/>
                </a:lnTo>
                <a:lnTo>
                  <a:pt x="208" y="4"/>
                </a:lnTo>
                <a:lnTo>
                  <a:pt x="210" y="4"/>
                </a:lnTo>
                <a:lnTo>
                  <a:pt x="212" y="5"/>
                </a:lnTo>
                <a:lnTo>
                  <a:pt x="214" y="6"/>
                </a:lnTo>
                <a:lnTo>
                  <a:pt x="216" y="7"/>
                </a:lnTo>
                <a:lnTo>
                  <a:pt x="218" y="8"/>
                </a:lnTo>
                <a:lnTo>
                  <a:pt x="220" y="9"/>
                </a:lnTo>
                <a:lnTo>
                  <a:pt x="222" y="10"/>
                </a:lnTo>
                <a:lnTo>
                  <a:pt x="224" y="11"/>
                </a:lnTo>
                <a:lnTo>
                  <a:pt x="226" y="12"/>
                </a:lnTo>
                <a:lnTo>
                  <a:pt x="228" y="13"/>
                </a:lnTo>
                <a:lnTo>
                  <a:pt x="230" y="14"/>
                </a:lnTo>
                <a:lnTo>
                  <a:pt x="232" y="16"/>
                </a:lnTo>
                <a:lnTo>
                  <a:pt x="234" y="17"/>
                </a:lnTo>
                <a:lnTo>
                  <a:pt x="236" y="18"/>
                </a:lnTo>
                <a:lnTo>
                  <a:pt x="238" y="20"/>
                </a:lnTo>
                <a:lnTo>
                  <a:pt x="240" y="21"/>
                </a:lnTo>
                <a:lnTo>
                  <a:pt x="242" y="23"/>
                </a:lnTo>
                <a:lnTo>
                  <a:pt x="244" y="25"/>
                </a:lnTo>
                <a:lnTo>
                  <a:pt x="246" y="27"/>
                </a:lnTo>
                <a:lnTo>
                  <a:pt x="248" y="28"/>
                </a:lnTo>
                <a:lnTo>
                  <a:pt x="250" y="30"/>
                </a:lnTo>
                <a:lnTo>
                  <a:pt x="252" y="32"/>
                </a:lnTo>
                <a:lnTo>
                  <a:pt x="254" y="34"/>
                </a:lnTo>
                <a:lnTo>
                  <a:pt x="256" y="36"/>
                </a:lnTo>
                <a:lnTo>
                  <a:pt x="258" y="38"/>
                </a:lnTo>
                <a:lnTo>
                  <a:pt x="260" y="40"/>
                </a:lnTo>
                <a:lnTo>
                  <a:pt x="262" y="42"/>
                </a:lnTo>
                <a:lnTo>
                  <a:pt x="264" y="45"/>
                </a:lnTo>
                <a:lnTo>
                  <a:pt x="266" y="47"/>
                </a:lnTo>
                <a:lnTo>
                  <a:pt x="268" y="49"/>
                </a:lnTo>
                <a:lnTo>
                  <a:pt x="270" y="52"/>
                </a:lnTo>
                <a:lnTo>
                  <a:pt x="272" y="54"/>
                </a:lnTo>
                <a:lnTo>
                  <a:pt x="274" y="57"/>
                </a:lnTo>
                <a:lnTo>
                  <a:pt x="276" y="60"/>
                </a:lnTo>
                <a:lnTo>
                  <a:pt x="278" y="62"/>
                </a:lnTo>
                <a:lnTo>
                  <a:pt x="280" y="65"/>
                </a:lnTo>
                <a:lnTo>
                  <a:pt x="282" y="68"/>
                </a:lnTo>
                <a:lnTo>
                  <a:pt x="284" y="71"/>
                </a:lnTo>
                <a:lnTo>
                  <a:pt x="286" y="73"/>
                </a:lnTo>
                <a:lnTo>
                  <a:pt x="288" y="76"/>
                </a:lnTo>
                <a:lnTo>
                  <a:pt x="290" y="79"/>
                </a:lnTo>
                <a:lnTo>
                  <a:pt x="292" y="83"/>
                </a:lnTo>
                <a:lnTo>
                  <a:pt x="294" y="86"/>
                </a:lnTo>
                <a:lnTo>
                  <a:pt x="296" y="89"/>
                </a:lnTo>
                <a:lnTo>
                  <a:pt x="298" y="92"/>
                </a:lnTo>
                <a:lnTo>
                  <a:pt x="300" y="95"/>
                </a:lnTo>
                <a:lnTo>
                  <a:pt x="302" y="99"/>
                </a:lnTo>
                <a:lnTo>
                  <a:pt x="304" y="102"/>
                </a:lnTo>
                <a:lnTo>
                  <a:pt x="306" y="106"/>
                </a:lnTo>
                <a:lnTo>
                  <a:pt x="308" y="109"/>
                </a:lnTo>
                <a:lnTo>
                  <a:pt x="310" y="113"/>
                </a:lnTo>
                <a:lnTo>
                  <a:pt x="312" y="117"/>
                </a:lnTo>
                <a:lnTo>
                  <a:pt x="314" y="120"/>
                </a:lnTo>
                <a:lnTo>
                  <a:pt x="316" y="124"/>
                </a:lnTo>
                <a:lnTo>
                  <a:pt x="318" y="128"/>
                </a:lnTo>
                <a:lnTo>
                  <a:pt x="320" y="132"/>
                </a:lnTo>
                <a:lnTo>
                  <a:pt x="322" y="136"/>
                </a:lnTo>
                <a:lnTo>
                  <a:pt x="324" y="140"/>
                </a:lnTo>
                <a:lnTo>
                  <a:pt x="326" y="144"/>
                </a:lnTo>
                <a:lnTo>
                  <a:pt x="328" y="148"/>
                </a:lnTo>
                <a:lnTo>
                  <a:pt x="330" y="152"/>
                </a:lnTo>
                <a:lnTo>
                  <a:pt x="332" y="156"/>
                </a:lnTo>
                <a:lnTo>
                  <a:pt x="334" y="161"/>
                </a:lnTo>
                <a:lnTo>
                  <a:pt x="336" y="165"/>
                </a:lnTo>
                <a:lnTo>
                  <a:pt x="338" y="170"/>
                </a:lnTo>
                <a:lnTo>
                  <a:pt x="340" y="174"/>
                </a:lnTo>
                <a:lnTo>
                  <a:pt x="342" y="179"/>
                </a:lnTo>
                <a:lnTo>
                  <a:pt x="344" y="183"/>
                </a:lnTo>
                <a:lnTo>
                  <a:pt x="346" y="188"/>
                </a:lnTo>
                <a:lnTo>
                  <a:pt x="348" y="193"/>
                </a:lnTo>
                <a:lnTo>
                  <a:pt x="350" y="197"/>
                </a:lnTo>
                <a:lnTo>
                  <a:pt x="352" y="202"/>
                </a:lnTo>
                <a:lnTo>
                  <a:pt x="354" y="207"/>
                </a:lnTo>
                <a:lnTo>
                  <a:pt x="356" y="212"/>
                </a:lnTo>
                <a:lnTo>
                  <a:pt x="358" y="217"/>
                </a:lnTo>
                <a:lnTo>
                  <a:pt x="360" y="222"/>
                </a:lnTo>
                <a:lnTo>
                  <a:pt x="362" y="227"/>
                </a:lnTo>
                <a:lnTo>
                  <a:pt x="364" y="233"/>
                </a:lnTo>
                <a:lnTo>
                  <a:pt x="366" y="238"/>
                </a:lnTo>
                <a:lnTo>
                  <a:pt x="368" y="243"/>
                </a:lnTo>
                <a:lnTo>
                  <a:pt x="370" y="248"/>
                </a:lnTo>
                <a:lnTo>
                  <a:pt x="372" y="254"/>
                </a:lnTo>
                <a:lnTo>
                  <a:pt x="373" y="251"/>
                </a:lnTo>
              </a:path>
            </a:pathLst>
          </a:cu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7" name="Freeform 240"/>
          <p:cNvSpPr>
            <a:spLocks/>
          </p:cNvSpPr>
          <p:nvPr/>
        </p:nvSpPr>
        <p:spPr bwMode="auto">
          <a:xfrm>
            <a:off x="5102548" y="1270248"/>
            <a:ext cx="633412" cy="2590800"/>
          </a:xfrm>
          <a:custGeom>
            <a:avLst/>
            <a:gdLst>
              <a:gd name="T0" fmla="*/ 0 w 110"/>
              <a:gd name="T1" fmla="*/ 2147483647 h 388"/>
              <a:gd name="T2" fmla="*/ 2147483647 w 110"/>
              <a:gd name="T3" fmla="*/ 2147483647 h 388"/>
              <a:gd name="T4" fmla="*/ 2147483647 w 110"/>
              <a:gd name="T5" fmla="*/ 2147483647 h 388"/>
              <a:gd name="T6" fmla="*/ 2147483647 w 110"/>
              <a:gd name="T7" fmla="*/ 2147483647 h 388"/>
              <a:gd name="T8" fmla="*/ 2147483647 w 110"/>
              <a:gd name="T9" fmla="*/ 2147483647 h 388"/>
              <a:gd name="T10" fmla="*/ 2147483647 w 110"/>
              <a:gd name="T11" fmla="*/ 2147483647 h 388"/>
              <a:gd name="T12" fmla="*/ 2147483647 w 110"/>
              <a:gd name="T13" fmla="*/ 2147483647 h 388"/>
              <a:gd name="T14" fmla="*/ 2147483647 w 110"/>
              <a:gd name="T15" fmla="*/ 2147483647 h 388"/>
              <a:gd name="T16" fmla="*/ 2147483647 w 110"/>
              <a:gd name="T17" fmla="*/ 2147483647 h 388"/>
              <a:gd name="T18" fmla="*/ 2147483647 w 110"/>
              <a:gd name="T19" fmla="*/ 2147483647 h 388"/>
              <a:gd name="T20" fmla="*/ 2147483647 w 110"/>
              <a:gd name="T21" fmla="*/ 2147483647 h 388"/>
              <a:gd name="T22" fmla="*/ 2147483647 w 110"/>
              <a:gd name="T23" fmla="*/ 2147483647 h 388"/>
              <a:gd name="T24" fmla="*/ 2147483647 w 110"/>
              <a:gd name="T25" fmla="*/ 2147483647 h 388"/>
              <a:gd name="T26" fmla="*/ 2147483647 w 110"/>
              <a:gd name="T27" fmla="*/ 2147483647 h 388"/>
              <a:gd name="T28" fmla="*/ 2147483647 w 110"/>
              <a:gd name="T29" fmla="*/ 2147483647 h 388"/>
              <a:gd name="T30" fmla="*/ 2147483647 w 110"/>
              <a:gd name="T31" fmla="*/ 2147483647 h 388"/>
              <a:gd name="T32" fmla="*/ 2147483647 w 110"/>
              <a:gd name="T33" fmla="*/ 2147483647 h 388"/>
              <a:gd name="T34" fmla="*/ 2147483647 w 110"/>
              <a:gd name="T35" fmla="*/ 2147483647 h 388"/>
              <a:gd name="T36" fmla="*/ 2147483647 w 110"/>
              <a:gd name="T37" fmla="*/ 2147483647 h 388"/>
              <a:gd name="T38" fmla="*/ 2147483647 w 110"/>
              <a:gd name="T39" fmla="*/ 2147483647 h 388"/>
              <a:gd name="T40" fmla="*/ 2147483647 w 110"/>
              <a:gd name="T41" fmla="*/ 2147483647 h 388"/>
              <a:gd name="T42" fmla="*/ 2147483647 w 110"/>
              <a:gd name="T43" fmla="*/ 2147483647 h 388"/>
              <a:gd name="T44" fmla="*/ 2147483647 w 110"/>
              <a:gd name="T45" fmla="*/ 2147483647 h 388"/>
              <a:gd name="T46" fmla="*/ 2147483647 w 110"/>
              <a:gd name="T47" fmla="*/ 2147483647 h 388"/>
              <a:gd name="T48" fmla="*/ 2147483647 w 110"/>
              <a:gd name="T49" fmla="*/ 2147483647 h 388"/>
              <a:gd name="T50" fmla="*/ 2147483647 w 110"/>
              <a:gd name="T51" fmla="*/ 2147483647 h 388"/>
              <a:gd name="T52" fmla="*/ 2147483647 w 110"/>
              <a:gd name="T53" fmla="*/ 2147483647 h 388"/>
              <a:gd name="T54" fmla="*/ 2147483647 w 110"/>
              <a:gd name="T55" fmla="*/ 2147483647 h 388"/>
              <a:gd name="T56" fmla="*/ 2147483647 w 110"/>
              <a:gd name="T57" fmla="*/ 2147483647 h 388"/>
              <a:gd name="T58" fmla="*/ 2147483647 w 110"/>
              <a:gd name="T59" fmla="*/ 2147483647 h 388"/>
              <a:gd name="T60" fmla="*/ 2147483647 w 110"/>
              <a:gd name="T61" fmla="*/ 2147483647 h 388"/>
              <a:gd name="T62" fmla="*/ 2147483647 w 110"/>
              <a:gd name="T63" fmla="*/ 2147483647 h 388"/>
              <a:gd name="T64" fmla="*/ 2147483647 w 110"/>
              <a:gd name="T65" fmla="*/ 2147483647 h 388"/>
              <a:gd name="T66" fmla="*/ 2147483647 w 110"/>
              <a:gd name="T67" fmla="*/ 2147483647 h 388"/>
              <a:gd name="T68" fmla="*/ 2147483647 w 110"/>
              <a:gd name="T69" fmla="*/ 2147483647 h 388"/>
              <a:gd name="T70" fmla="*/ 2147483647 w 110"/>
              <a:gd name="T71" fmla="*/ 2147483647 h 388"/>
              <a:gd name="T72" fmla="*/ 2147483647 w 110"/>
              <a:gd name="T73" fmla="*/ 2147483647 h 388"/>
              <a:gd name="T74" fmla="*/ 2147483647 w 110"/>
              <a:gd name="T75" fmla="*/ 2147483647 h 388"/>
              <a:gd name="T76" fmla="*/ 2147483647 w 110"/>
              <a:gd name="T77" fmla="*/ 2147483647 h 388"/>
              <a:gd name="T78" fmla="*/ 2147483647 w 110"/>
              <a:gd name="T79" fmla="*/ 2147483647 h 388"/>
              <a:gd name="T80" fmla="*/ 2147483647 w 110"/>
              <a:gd name="T81" fmla="*/ 2147483647 h 388"/>
              <a:gd name="T82" fmla="*/ 2147483647 w 110"/>
              <a:gd name="T83" fmla="*/ 2147483647 h 388"/>
              <a:gd name="T84" fmla="*/ 2147483647 w 110"/>
              <a:gd name="T85" fmla="*/ 2147483647 h 388"/>
              <a:gd name="T86" fmla="*/ 2147483647 w 110"/>
              <a:gd name="T87" fmla="*/ 2147483647 h 388"/>
              <a:gd name="T88" fmla="*/ 2147483647 w 110"/>
              <a:gd name="T89" fmla="*/ 2147483647 h 388"/>
              <a:gd name="T90" fmla="*/ 2147483647 w 110"/>
              <a:gd name="T91" fmla="*/ 2147483647 h 388"/>
              <a:gd name="T92" fmla="*/ 2147483647 w 110"/>
              <a:gd name="T93" fmla="*/ 2147483647 h 388"/>
              <a:gd name="T94" fmla="*/ 2147483647 w 110"/>
              <a:gd name="T95" fmla="*/ 2147483647 h 388"/>
              <a:gd name="T96" fmla="*/ 2147483647 w 110"/>
              <a:gd name="T97" fmla="*/ 2147483647 h 388"/>
              <a:gd name="T98" fmla="*/ 2147483647 w 110"/>
              <a:gd name="T99" fmla="*/ 2147483647 h 388"/>
              <a:gd name="T100" fmla="*/ 2147483647 w 110"/>
              <a:gd name="T101" fmla="*/ 2147483647 h 388"/>
              <a:gd name="T102" fmla="*/ 2147483647 w 110"/>
              <a:gd name="T103" fmla="*/ 2147483647 h 388"/>
              <a:gd name="T104" fmla="*/ 2147483647 w 110"/>
              <a:gd name="T105" fmla="*/ 2147483647 h 388"/>
              <a:gd name="T106" fmla="*/ 2147483647 w 110"/>
              <a:gd name="T107" fmla="*/ 2147483647 h 388"/>
              <a:gd name="T108" fmla="*/ 2147483647 w 110"/>
              <a:gd name="T109" fmla="*/ 2147483647 h 388"/>
              <a:gd name="T110" fmla="*/ 2147483647 w 110"/>
              <a:gd name="T111" fmla="*/ 0 h 38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0"/>
              <a:gd name="T169" fmla="*/ 0 h 388"/>
              <a:gd name="T170" fmla="*/ 110 w 110"/>
              <a:gd name="T171" fmla="*/ 388 h 38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0" h="388">
                <a:moveTo>
                  <a:pt x="0" y="388"/>
                </a:moveTo>
                <a:lnTo>
                  <a:pt x="2" y="382"/>
                </a:lnTo>
                <a:lnTo>
                  <a:pt x="4" y="377"/>
                </a:lnTo>
                <a:lnTo>
                  <a:pt x="6" y="371"/>
                </a:lnTo>
                <a:lnTo>
                  <a:pt x="8" y="366"/>
                </a:lnTo>
                <a:lnTo>
                  <a:pt x="10" y="360"/>
                </a:lnTo>
                <a:lnTo>
                  <a:pt x="12" y="354"/>
                </a:lnTo>
                <a:lnTo>
                  <a:pt x="14" y="348"/>
                </a:lnTo>
                <a:lnTo>
                  <a:pt x="16" y="343"/>
                </a:lnTo>
                <a:lnTo>
                  <a:pt x="18" y="337"/>
                </a:lnTo>
                <a:lnTo>
                  <a:pt x="20" y="331"/>
                </a:lnTo>
                <a:lnTo>
                  <a:pt x="22" y="325"/>
                </a:lnTo>
                <a:lnTo>
                  <a:pt x="24" y="318"/>
                </a:lnTo>
                <a:lnTo>
                  <a:pt x="26" y="312"/>
                </a:lnTo>
                <a:lnTo>
                  <a:pt x="28" y="306"/>
                </a:lnTo>
                <a:lnTo>
                  <a:pt x="30" y="300"/>
                </a:lnTo>
                <a:lnTo>
                  <a:pt x="32" y="293"/>
                </a:lnTo>
                <a:lnTo>
                  <a:pt x="34" y="287"/>
                </a:lnTo>
                <a:lnTo>
                  <a:pt x="36" y="280"/>
                </a:lnTo>
                <a:lnTo>
                  <a:pt x="38" y="274"/>
                </a:lnTo>
                <a:lnTo>
                  <a:pt x="40" y="267"/>
                </a:lnTo>
                <a:lnTo>
                  <a:pt x="42" y="261"/>
                </a:lnTo>
                <a:lnTo>
                  <a:pt x="44" y="254"/>
                </a:lnTo>
                <a:lnTo>
                  <a:pt x="46" y="247"/>
                </a:lnTo>
                <a:lnTo>
                  <a:pt x="48" y="240"/>
                </a:lnTo>
                <a:lnTo>
                  <a:pt x="50" y="234"/>
                </a:lnTo>
                <a:lnTo>
                  <a:pt x="52" y="227"/>
                </a:lnTo>
                <a:lnTo>
                  <a:pt x="54" y="220"/>
                </a:lnTo>
                <a:lnTo>
                  <a:pt x="56" y="213"/>
                </a:lnTo>
                <a:lnTo>
                  <a:pt x="58" y="205"/>
                </a:lnTo>
                <a:lnTo>
                  <a:pt x="60" y="198"/>
                </a:lnTo>
                <a:lnTo>
                  <a:pt x="62" y="191"/>
                </a:lnTo>
                <a:lnTo>
                  <a:pt x="64" y="184"/>
                </a:lnTo>
                <a:lnTo>
                  <a:pt x="66" y="176"/>
                </a:lnTo>
                <a:lnTo>
                  <a:pt x="68" y="169"/>
                </a:lnTo>
                <a:lnTo>
                  <a:pt x="70" y="161"/>
                </a:lnTo>
                <a:lnTo>
                  <a:pt x="72" y="154"/>
                </a:lnTo>
                <a:lnTo>
                  <a:pt x="74" y="146"/>
                </a:lnTo>
                <a:lnTo>
                  <a:pt x="76" y="139"/>
                </a:lnTo>
                <a:lnTo>
                  <a:pt x="78" y="131"/>
                </a:lnTo>
                <a:lnTo>
                  <a:pt x="80" y="123"/>
                </a:lnTo>
                <a:lnTo>
                  <a:pt x="82" y="115"/>
                </a:lnTo>
                <a:lnTo>
                  <a:pt x="84" y="108"/>
                </a:lnTo>
                <a:lnTo>
                  <a:pt x="86" y="100"/>
                </a:lnTo>
                <a:lnTo>
                  <a:pt x="88" y="92"/>
                </a:lnTo>
                <a:lnTo>
                  <a:pt x="90" y="84"/>
                </a:lnTo>
                <a:lnTo>
                  <a:pt x="92" y="75"/>
                </a:lnTo>
                <a:lnTo>
                  <a:pt x="94" y="67"/>
                </a:lnTo>
                <a:lnTo>
                  <a:pt x="96" y="59"/>
                </a:lnTo>
                <a:lnTo>
                  <a:pt x="98" y="51"/>
                </a:lnTo>
                <a:lnTo>
                  <a:pt x="100" y="42"/>
                </a:lnTo>
                <a:lnTo>
                  <a:pt x="102" y="34"/>
                </a:lnTo>
                <a:lnTo>
                  <a:pt x="104" y="26"/>
                </a:lnTo>
                <a:lnTo>
                  <a:pt x="106" y="17"/>
                </a:lnTo>
                <a:lnTo>
                  <a:pt x="108" y="8"/>
                </a:lnTo>
                <a:lnTo>
                  <a:pt x="110" y="0"/>
                </a:lnTo>
              </a:path>
            </a:pathLst>
          </a:cu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6" name="Group 250"/>
          <p:cNvGrpSpPr>
            <a:grpSpLocks/>
          </p:cNvGrpSpPr>
          <p:nvPr/>
        </p:nvGrpSpPr>
        <p:grpSpPr bwMode="auto">
          <a:xfrm>
            <a:off x="2329185" y="1290886"/>
            <a:ext cx="628650" cy="2570163"/>
            <a:chOff x="803275" y="1292225"/>
            <a:chExt cx="628650" cy="2570163"/>
          </a:xfrm>
        </p:grpSpPr>
        <p:sp>
          <p:nvSpPr>
            <p:cNvPr id="79" name="Freeform 242"/>
            <p:cNvSpPr>
              <a:spLocks/>
            </p:cNvSpPr>
            <p:nvPr/>
          </p:nvSpPr>
          <p:spPr bwMode="auto">
            <a:xfrm>
              <a:off x="803275" y="1292225"/>
              <a:ext cx="69850" cy="339725"/>
            </a:xfrm>
            <a:custGeom>
              <a:avLst/>
              <a:gdLst>
                <a:gd name="T0" fmla="*/ 2147483647 w 12"/>
                <a:gd name="T1" fmla="*/ 2147483647 h 51"/>
                <a:gd name="T2" fmla="*/ 2147483647 w 12"/>
                <a:gd name="T3" fmla="*/ 2147483647 h 51"/>
                <a:gd name="T4" fmla="*/ 2147483647 w 12"/>
                <a:gd name="T5" fmla="*/ 2147483647 h 51"/>
                <a:gd name="T6" fmla="*/ 2147483647 w 12"/>
                <a:gd name="T7" fmla="*/ 2147483647 h 51"/>
                <a:gd name="T8" fmla="*/ 2147483647 w 12"/>
                <a:gd name="T9" fmla="*/ 2147483647 h 51"/>
                <a:gd name="T10" fmla="*/ 2147483647 w 12"/>
                <a:gd name="T11" fmla="*/ 2147483647 h 51"/>
                <a:gd name="T12" fmla="*/ 0 w 12"/>
                <a:gd name="T13" fmla="*/ 0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51"/>
                <a:gd name="T23" fmla="*/ 12 w 12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51">
                  <a:moveTo>
                    <a:pt x="12" y="51"/>
                  </a:moveTo>
                  <a:lnTo>
                    <a:pt x="10" y="43"/>
                  </a:lnTo>
                  <a:lnTo>
                    <a:pt x="8" y="35"/>
                  </a:lnTo>
                  <a:lnTo>
                    <a:pt x="6" y="26"/>
                  </a:lnTo>
                  <a:lnTo>
                    <a:pt x="4" y="18"/>
                  </a:lnTo>
                  <a:lnTo>
                    <a:pt x="2" y="9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Freeform 243"/>
            <p:cNvSpPr>
              <a:spLocks/>
            </p:cNvSpPr>
            <p:nvPr/>
          </p:nvSpPr>
          <p:spPr bwMode="auto">
            <a:xfrm>
              <a:off x="873125" y="1631950"/>
              <a:ext cx="558800" cy="2230438"/>
            </a:xfrm>
            <a:custGeom>
              <a:avLst/>
              <a:gdLst>
                <a:gd name="T0" fmla="*/ 0 w 97"/>
                <a:gd name="T1" fmla="*/ 0 h 334"/>
                <a:gd name="T2" fmla="*/ 2147483647 w 97"/>
                <a:gd name="T3" fmla="*/ 2147483647 h 334"/>
                <a:gd name="T4" fmla="*/ 2147483647 w 97"/>
                <a:gd name="T5" fmla="*/ 2147483647 h 334"/>
                <a:gd name="T6" fmla="*/ 2147483647 w 97"/>
                <a:gd name="T7" fmla="*/ 2147483647 h 334"/>
                <a:gd name="T8" fmla="*/ 2147483647 w 97"/>
                <a:gd name="T9" fmla="*/ 2147483647 h 334"/>
                <a:gd name="T10" fmla="*/ 2147483647 w 97"/>
                <a:gd name="T11" fmla="*/ 2147483647 h 334"/>
                <a:gd name="T12" fmla="*/ 2147483647 w 97"/>
                <a:gd name="T13" fmla="*/ 2147483647 h 334"/>
                <a:gd name="T14" fmla="*/ 2147483647 w 97"/>
                <a:gd name="T15" fmla="*/ 2147483647 h 334"/>
                <a:gd name="T16" fmla="*/ 2147483647 w 97"/>
                <a:gd name="T17" fmla="*/ 2147483647 h 334"/>
                <a:gd name="T18" fmla="*/ 2147483647 w 97"/>
                <a:gd name="T19" fmla="*/ 2147483647 h 334"/>
                <a:gd name="T20" fmla="*/ 2147483647 w 97"/>
                <a:gd name="T21" fmla="*/ 2147483647 h 334"/>
                <a:gd name="T22" fmla="*/ 2147483647 w 97"/>
                <a:gd name="T23" fmla="*/ 2147483647 h 334"/>
                <a:gd name="T24" fmla="*/ 2147483647 w 97"/>
                <a:gd name="T25" fmla="*/ 2147483647 h 334"/>
                <a:gd name="T26" fmla="*/ 2147483647 w 97"/>
                <a:gd name="T27" fmla="*/ 2147483647 h 334"/>
                <a:gd name="T28" fmla="*/ 2147483647 w 97"/>
                <a:gd name="T29" fmla="*/ 2147483647 h 334"/>
                <a:gd name="T30" fmla="*/ 2147483647 w 97"/>
                <a:gd name="T31" fmla="*/ 2147483647 h 334"/>
                <a:gd name="T32" fmla="*/ 2147483647 w 97"/>
                <a:gd name="T33" fmla="*/ 2147483647 h 334"/>
                <a:gd name="T34" fmla="*/ 2147483647 w 97"/>
                <a:gd name="T35" fmla="*/ 2147483647 h 334"/>
                <a:gd name="T36" fmla="*/ 2147483647 w 97"/>
                <a:gd name="T37" fmla="*/ 2147483647 h 334"/>
                <a:gd name="T38" fmla="*/ 2147483647 w 97"/>
                <a:gd name="T39" fmla="*/ 2147483647 h 334"/>
                <a:gd name="T40" fmla="*/ 2147483647 w 97"/>
                <a:gd name="T41" fmla="*/ 2147483647 h 334"/>
                <a:gd name="T42" fmla="*/ 2147483647 w 97"/>
                <a:gd name="T43" fmla="*/ 2147483647 h 334"/>
                <a:gd name="T44" fmla="*/ 2147483647 w 97"/>
                <a:gd name="T45" fmla="*/ 2147483647 h 334"/>
                <a:gd name="T46" fmla="*/ 2147483647 w 97"/>
                <a:gd name="T47" fmla="*/ 2147483647 h 334"/>
                <a:gd name="T48" fmla="*/ 2147483647 w 97"/>
                <a:gd name="T49" fmla="*/ 2147483647 h 334"/>
                <a:gd name="T50" fmla="*/ 2147483647 w 97"/>
                <a:gd name="T51" fmla="*/ 2147483647 h 334"/>
                <a:gd name="T52" fmla="*/ 2147483647 w 97"/>
                <a:gd name="T53" fmla="*/ 2147483647 h 334"/>
                <a:gd name="T54" fmla="*/ 2147483647 w 97"/>
                <a:gd name="T55" fmla="*/ 2147483647 h 334"/>
                <a:gd name="T56" fmla="*/ 2147483647 w 97"/>
                <a:gd name="T57" fmla="*/ 2147483647 h 334"/>
                <a:gd name="T58" fmla="*/ 2147483647 w 97"/>
                <a:gd name="T59" fmla="*/ 2147483647 h 334"/>
                <a:gd name="T60" fmla="*/ 2147483647 w 97"/>
                <a:gd name="T61" fmla="*/ 2147483647 h 334"/>
                <a:gd name="T62" fmla="*/ 2147483647 w 97"/>
                <a:gd name="T63" fmla="*/ 2147483647 h 334"/>
                <a:gd name="T64" fmla="*/ 2147483647 w 97"/>
                <a:gd name="T65" fmla="*/ 2147483647 h 334"/>
                <a:gd name="T66" fmla="*/ 2147483647 w 97"/>
                <a:gd name="T67" fmla="*/ 2147483647 h 334"/>
                <a:gd name="T68" fmla="*/ 2147483647 w 97"/>
                <a:gd name="T69" fmla="*/ 2147483647 h 334"/>
                <a:gd name="T70" fmla="*/ 2147483647 w 97"/>
                <a:gd name="T71" fmla="*/ 2147483647 h 334"/>
                <a:gd name="T72" fmla="*/ 2147483647 w 97"/>
                <a:gd name="T73" fmla="*/ 2147483647 h 334"/>
                <a:gd name="T74" fmla="*/ 2147483647 w 97"/>
                <a:gd name="T75" fmla="*/ 2147483647 h 334"/>
                <a:gd name="T76" fmla="*/ 2147483647 w 97"/>
                <a:gd name="T77" fmla="*/ 2147483647 h 334"/>
                <a:gd name="T78" fmla="*/ 2147483647 w 97"/>
                <a:gd name="T79" fmla="*/ 2147483647 h 334"/>
                <a:gd name="T80" fmla="*/ 2147483647 w 97"/>
                <a:gd name="T81" fmla="*/ 2147483647 h 334"/>
                <a:gd name="T82" fmla="*/ 2147483647 w 97"/>
                <a:gd name="T83" fmla="*/ 2147483647 h 334"/>
                <a:gd name="T84" fmla="*/ 2147483647 w 97"/>
                <a:gd name="T85" fmla="*/ 2147483647 h 334"/>
                <a:gd name="T86" fmla="*/ 2147483647 w 97"/>
                <a:gd name="T87" fmla="*/ 2147483647 h 334"/>
                <a:gd name="T88" fmla="*/ 2147483647 w 97"/>
                <a:gd name="T89" fmla="*/ 2147483647 h 334"/>
                <a:gd name="T90" fmla="*/ 2147483647 w 97"/>
                <a:gd name="T91" fmla="*/ 2147483647 h 334"/>
                <a:gd name="T92" fmla="*/ 2147483647 w 97"/>
                <a:gd name="T93" fmla="*/ 2147483647 h 334"/>
                <a:gd name="T94" fmla="*/ 2147483647 w 97"/>
                <a:gd name="T95" fmla="*/ 2147483647 h 334"/>
                <a:gd name="T96" fmla="*/ 2147483647 w 97"/>
                <a:gd name="T97" fmla="*/ 2147483647 h 334"/>
                <a:gd name="T98" fmla="*/ 2147483647 w 97"/>
                <a:gd name="T99" fmla="*/ 2147483647 h 33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7"/>
                <a:gd name="T151" fmla="*/ 0 h 334"/>
                <a:gd name="T152" fmla="*/ 97 w 97"/>
                <a:gd name="T153" fmla="*/ 334 h 33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7" h="334">
                  <a:moveTo>
                    <a:pt x="0" y="0"/>
                  </a:moveTo>
                  <a:lnTo>
                    <a:pt x="2" y="9"/>
                  </a:lnTo>
                  <a:lnTo>
                    <a:pt x="4" y="17"/>
                  </a:lnTo>
                  <a:lnTo>
                    <a:pt x="6" y="25"/>
                  </a:lnTo>
                  <a:lnTo>
                    <a:pt x="8" y="33"/>
                  </a:lnTo>
                  <a:lnTo>
                    <a:pt x="10" y="41"/>
                  </a:lnTo>
                  <a:lnTo>
                    <a:pt x="12" y="49"/>
                  </a:lnTo>
                  <a:lnTo>
                    <a:pt x="14" y="57"/>
                  </a:lnTo>
                  <a:lnTo>
                    <a:pt x="16" y="65"/>
                  </a:lnTo>
                  <a:lnTo>
                    <a:pt x="18" y="73"/>
                  </a:lnTo>
                  <a:lnTo>
                    <a:pt x="20" y="80"/>
                  </a:lnTo>
                  <a:lnTo>
                    <a:pt x="22" y="88"/>
                  </a:lnTo>
                  <a:lnTo>
                    <a:pt x="24" y="96"/>
                  </a:lnTo>
                  <a:lnTo>
                    <a:pt x="26" y="103"/>
                  </a:lnTo>
                  <a:lnTo>
                    <a:pt x="28" y="111"/>
                  </a:lnTo>
                  <a:lnTo>
                    <a:pt x="30" y="118"/>
                  </a:lnTo>
                  <a:lnTo>
                    <a:pt x="32" y="125"/>
                  </a:lnTo>
                  <a:lnTo>
                    <a:pt x="34" y="133"/>
                  </a:lnTo>
                  <a:lnTo>
                    <a:pt x="36" y="140"/>
                  </a:lnTo>
                  <a:lnTo>
                    <a:pt x="38" y="147"/>
                  </a:lnTo>
                  <a:lnTo>
                    <a:pt x="40" y="154"/>
                  </a:lnTo>
                  <a:lnTo>
                    <a:pt x="42" y="162"/>
                  </a:lnTo>
                  <a:lnTo>
                    <a:pt x="44" y="169"/>
                  </a:lnTo>
                  <a:lnTo>
                    <a:pt x="46" y="176"/>
                  </a:lnTo>
                  <a:lnTo>
                    <a:pt x="48" y="182"/>
                  </a:lnTo>
                  <a:lnTo>
                    <a:pt x="50" y="189"/>
                  </a:lnTo>
                  <a:lnTo>
                    <a:pt x="52" y="196"/>
                  </a:lnTo>
                  <a:lnTo>
                    <a:pt x="54" y="203"/>
                  </a:lnTo>
                  <a:lnTo>
                    <a:pt x="56" y="210"/>
                  </a:lnTo>
                  <a:lnTo>
                    <a:pt x="58" y="216"/>
                  </a:lnTo>
                  <a:lnTo>
                    <a:pt x="60" y="223"/>
                  </a:lnTo>
                  <a:lnTo>
                    <a:pt x="62" y="229"/>
                  </a:lnTo>
                  <a:lnTo>
                    <a:pt x="64" y="236"/>
                  </a:lnTo>
                  <a:lnTo>
                    <a:pt x="66" y="242"/>
                  </a:lnTo>
                  <a:lnTo>
                    <a:pt x="68" y="248"/>
                  </a:lnTo>
                  <a:lnTo>
                    <a:pt x="70" y="255"/>
                  </a:lnTo>
                  <a:lnTo>
                    <a:pt x="72" y="261"/>
                  </a:lnTo>
                  <a:lnTo>
                    <a:pt x="74" y="267"/>
                  </a:lnTo>
                  <a:lnTo>
                    <a:pt x="76" y="273"/>
                  </a:lnTo>
                  <a:lnTo>
                    <a:pt x="78" y="279"/>
                  </a:lnTo>
                  <a:lnTo>
                    <a:pt x="80" y="285"/>
                  </a:lnTo>
                  <a:lnTo>
                    <a:pt x="82" y="291"/>
                  </a:lnTo>
                  <a:lnTo>
                    <a:pt x="84" y="297"/>
                  </a:lnTo>
                  <a:lnTo>
                    <a:pt x="86" y="303"/>
                  </a:lnTo>
                  <a:lnTo>
                    <a:pt x="88" y="308"/>
                  </a:lnTo>
                  <a:lnTo>
                    <a:pt x="90" y="314"/>
                  </a:lnTo>
                  <a:lnTo>
                    <a:pt x="92" y="320"/>
                  </a:lnTo>
                  <a:lnTo>
                    <a:pt x="94" y="325"/>
                  </a:lnTo>
                  <a:lnTo>
                    <a:pt x="96" y="331"/>
                  </a:lnTo>
                  <a:lnTo>
                    <a:pt x="97" y="334"/>
                  </a:lnTo>
                </a:path>
              </a:pathLst>
            </a:custGeom>
            <a:noFill/>
            <a:ln w="28575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8" name="Rectangle 87"/>
          <p:cNvSpPr/>
          <p:nvPr/>
        </p:nvSpPr>
        <p:spPr>
          <a:xfrm>
            <a:off x="1524000" y="3941380"/>
            <a:ext cx="8954814" cy="2601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3" name="Freeform 241"/>
          <p:cNvSpPr>
            <a:spLocks/>
          </p:cNvSpPr>
          <p:nvPr/>
        </p:nvSpPr>
        <p:spPr bwMode="auto">
          <a:xfrm>
            <a:off x="2955926" y="3835400"/>
            <a:ext cx="2151063" cy="1716088"/>
          </a:xfrm>
          <a:custGeom>
            <a:avLst/>
            <a:gdLst>
              <a:gd name="T0" fmla="*/ 2147483647 w 373"/>
              <a:gd name="T1" fmla="*/ 2147483647 h 257"/>
              <a:gd name="T2" fmla="*/ 2147483647 w 373"/>
              <a:gd name="T3" fmla="*/ 2147483647 h 257"/>
              <a:gd name="T4" fmla="*/ 2147483647 w 373"/>
              <a:gd name="T5" fmla="*/ 2147483647 h 257"/>
              <a:gd name="T6" fmla="*/ 2147483647 w 373"/>
              <a:gd name="T7" fmla="*/ 2147483647 h 257"/>
              <a:gd name="T8" fmla="*/ 2147483647 w 373"/>
              <a:gd name="T9" fmla="*/ 2147483647 h 257"/>
              <a:gd name="T10" fmla="*/ 2147483647 w 373"/>
              <a:gd name="T11" fmla="*/ 2147483647 h 257"/>
              <a:gd name="T12" fmla="*/ 2147483647 w 373"/>
              <a:gd name="T13" fmla="*/ 2147483647 h 257"/>
              <a:gd name="T14" fmla="*/ 2147483647 w 373"/>
              <a:gd name="T15" fmla="*/ 2147483647 h 257"/>
              <a:gd name="T16" fmla="*/ 2147483647 w 373"/>
              <a:gd name="T17" fmla="*/ 2147483647 h 257"/>
              <a:gd name="T18" fmla="*/ 2147483647 w 373"/>
              <a:gd name="T19" fmla="*/ 2147483647 h 257"/>
              <a:gd name="T20" fmla="*/ 2147483647 w 373"/>
              <a:gd name="T21" fmla="*/ 2147483647 h 257"/>
              <a:gd name="T22" fmla="*/ 2147483647 w 373"/>
              <a:gd name="T23" fmla="*/ 2147483647 h 257"/>
              <a:gd name="T24" fmla="*/ 2147483647 w 373"/>
              <a:gd name="T25" fmla="*/ 2147483647 h 257"/>
              <a:gd name="T26" fmla="*/ 2147483647 w 373"/>
              <a:gd name="T27" fmla="*/ 2147483647 h 257"/>
              <a:gd name="T28" fmla="*/ 2147483647 w 373"/>
              <a:gd name="T29" fmla="*/ 2147483647 h 257"/>
              <a:gd name="T30" fmla="*/ 2147483647 w 373"/>
              <a:gd name="T31" fmla="*/ 2147483647 h 257"/>
              <a:gd name="T32" fmla="*/ 2147483647 w 373"/>
              <a:gd name="T33" fmla="*/ 2147483647 h 257"/>
              <a:gd name="T34" fmla="*/ 2147483647 w 373"/>
              <a:gd name="T35" fmla="*/ 2147483647 h 257"/>
              <a:gd name="T36" fmla="*/ 2147483647 w 373"/>
              <a:gd name="T37" fmla="*/ 2147483647 h 257"/>
              <a:gd name="T38" fmla="*/ 2147483647 w 373"/>
              <a:gd name="T39" fmla="*/ 2147483647 h 257"/>
              <a:gd name="T40" fmla="*/ 2147483647 w 373"/>
              <a:gd name="T41" fmla="*/ 2147483647 h 257"/>
              <a:gd name="T42" fmla="*/ 2147483647 w 373"/>
              <a:gd name="T43" fmla="*/ 2147483647 h 257"/>
              <a:gd name="T44" fmla="*/ 2147483647 w 373"/>
              <a:gd name="T45" fmla="*/ 2147483647 h 257"/>
              <a:gd name="T46" fmla="*/ 2147483647 w 373"/>
              <a:gd name="T47" fmla="*/ 2147483647 h 257"/>
              <a:gd name="T48" fmla="*/ 2147483647 w 373"/>
              <a:gd name="T49" fmla="*/ 2147483647 h 257"/>
              <a:gd name="T50" fmla="*/ 2147483647 w 373"/>
              <a:gd name="T51" fmla="*/ 2147483647 h 257"/>
              <a:gd name="T52" fmla="*/ 2147483647 w 373"/>
              <a:gd name="T53" fmla="*/ 2147483647 h 257"/>
              <a:gd name="T54" fmla="*/ 2147483647 w 373"/>
              <a:gd name="T55" fmla="*/ 2147483647 h 257"/>
              <a:gd name="T56" fmla="*/ 2147483647 w 373"/>
              <a:gd name="T57" fmla="*/ 2147483647 h 257"/>
              <a:gd name="T58" fmla="*/ 2147483647 w 373"/>
              <a:gd name="T59" fmla="*/ 2147483647 h 257"/>
              <a:gd name="T60" fmla="*/ 2147483647 w 373"/>
              <a:gd name="T61" fmla="*/ 2147483647 h 257"/>
              <a:gd name="T62" fmla="*/ 2147483647 w 373"/>
              <a:gd name="T63" fmla="*/ 2147483647 h 257"/>
              <a:gd name="T64" fmla="*/ 2147483647 w 373"/>
              <a:gd name="T65" fmla="*/ 2147483647 h 257"/>
              <a:gd name="T66" fmla="*/ 2147483647 w 373"/>
              <a:gd name="T67" fmla="*/ 2147483647 h 257"/>
              <a:gd name="T68" fmla="*/ 2147483647 w 373"/>
              <a:gd name="T69" fmla="*/ 2147483647 h 257"/>
              <a:gd name="T70" fmla="*/ 2147483647 w 373"/>
              <a:gd name="T71" fmla="*/ 2147483647 h 257"/>
              <a:gd name="T72" fmla="*/ 2147483647 w 373"/>
              <a:gd name="T73" fmla="*/ 2147483647 h 257"/>
              <a:gd name="T74" fmla="*/ 2147483647 w 373"/>
              <a:gd name="T75" fmla="*/ 2147483647 h 257"/>
              <a:gd name="T76" fmla="*/ 2147483647 w 373"/>
              <a:gd name="T77" fmla="*/ 2147483647 h 257"/>
              <a:gd name="T78" fmla="*/ 2147483647 w 373"/>
              <a:gd name="T79" fmla="*/ 2147483647 h 257"/>
              <a:gd name="T80" fmla="*/ 2147483647 w 373"/>
              <a:gd name="T81" fmla="*/ 2147483647 h 257"/>
              <a:gd name="T82" fmla="*/ 2147483647 w 373"/>
              <a:gd name="T83" fmla="*/ 2147483647 h 257"/>
              <a:gd name="T84" fmla="*/ 2147483647 w 373"/>
              <a:gd name="T85" fmla="*/ 2147483647 h 257"/>
              <a:gd name="T86" fmla="*/ 2147483647 w 373"/>
              <a:gd name="T87" fmla="*/ 2147483647 h 257"/>
              <a:gd name="T88" fmla="*/ 2147483647 w 373"/>
              <a:gd name="T89" fmla="*/ 2147483647 h 257"/>
              <a:gd name="T90" fmla="*/ 2147483647 w 373"/>
              <a:gd name="T91" fmla="*/ 2147483647 h 257"/>
              <a:gd name="T92" fmla="*/ 2147483647 w 373"/>
              <a:gd name="T93" fmla="*/ 2147483647 h 257"/>
              <a:gd name="T94" fmla="*/ 2147483647 w 373"/>
              <a:gd name="T95" fmla="*/ 2147483647 h 257"/>
              <a:gd name="T96" fmla="*/ 2147483647 w 373"/>
              <a:gd name="T97" fmla="*/ 2147483647 h 257"/>
              <a:gd name="T98" fmla="*/ 2147483647 w 373"/>
              <a:gd name="T99" fmla="*/ 2147483647 h 257"/>
              <a:gd name="T100" fmla="*/ 2147483647 w 373"/>
              <a:gd name="T101" fmla="*/ 2147483647 h 257"/>
              <a:gd name="T102" fmla="*/ 2147483647 w 373"/>
              <a:gd name="T103" fmla="*/ 2147483647 h 257"/>
              <a:gd name="T104" fmla="*/ 2147483647 w 373"/>
              <a:gd name="T105" fmla="*/ 2147483647 h 257"/>
              <a:gd name="T106" fmla="*/ 2147483647 w 373"/>
              <a:gd name="T107" fmla="*/ 2147483647 h 257"/>
              <a:gd name="T108" fmla="*/ 2147483647 w 373"/>
              <a:gd name="T109" fmla="*/ 2147483647 h 257"/>
              <a:gd name="T110" fmla="*/ 2147483647 w 373"/>
              <a:gd name="T111" fmla="*/ 2147483647 h 257"/>
              <a:gd name="T112" fmla="*/ 2147483647 w 373"/>
              <a:gd name="T113" fmla="*/ 2147483647 h 257"/>
              <a:gd name="T114" fmla="*/ 2147483647 w 373"/>
              <a:gd name="T115" fmla="*/ 2147483647 h 257"/>
              <a:gd name="T116" fmla="*/ 2147483647 w 373"/>
              <a:gd name="T117" fmla="*/ 2147483647 h 257"/>
              <a:gd name="T118" fmla="*/ 2147483647 w 373"/>
              <a:gd name="T119" fmla="*/ 2147483647 h 257"/>
              <a:gd name="T120" fmla="*/ 2147483647 w 373"/>
              <a:gd name="T121" fmla="*/ 2147483647 h 257"/>
              <a:gd name="T122" fmla="*/ 2147483647 w 373"/>
              <a:gd name="T123" fmla="*/ 2147483647 h 25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73"/>
              <a:gd name="T187" fmla="*/ 0 h 257"/>
              <a:gd name="T188" fmla="*/ 373 w 373"/>
              <a:gd name="T189" fmla="*/ 257 h 25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73" h="257">
                <a:moveTo>
                  <a:pt x="0" y="4"/>
                </a:moveTo>
                <a:lnTo>
                  <a:pt x="2" y="9"/>
                </a:lnTo>
                <a:lnTo>
                  <a:pt x="4" y="15"/>
                </a:lnTo>
                <a:lnTo>
                  <a:pt x="6" y="20"/>
                </a:lnTo>
                <a:lnTo>
                  <a:pt x="8" y="25"/>
                </a:lnTo>
                <a:lnTo>
                  <a:pt x="10" y="30"/>
                </a:lnTo>
                <a:lnTo>
                  <a:pt x="12" y="36"/>
                </a:lnTo>
                <a:lnTo>
                  <a:pt x="14" y="41"/>
                </a:lnTo>
                <a:lnTo>
                  <a:pt x="16" y="46"/>
                </a:lnTo>
                <a:lnTo>
                  <a:pt x="18" y="51"/>
                </a:lnTo>
                <a:lnTo>
                  <a:pt x="20" y="56"/>
                </a:lnTo>
                <a:lnTo>
                  <a:pt x="22" y="60"/>
                </a:lnTo>
                <a:lnTo>
                  <a:pt x="24" y="65"/>
                </a:lnTo>
                <a:lnTo>
                  <a:pt x="26" y="70"/>
                </a:lnTo>
                <a:lnTo>
                  <a:pt x="28" y="74"/>
                </a:lnTo>
                <a:lnTo>
                  <a:pt x="30" y="79"/>
                </a:lnTo>
                <a:lnTo>
                  <a:pt x="32" y="84"/>
                </a:lnTo>
                <a:lnTo>
                  <a:pt x="34" y="88"/>
                </a:lnTo>
                <a:lnTo>
                  <a:pt x="36" y="93"/>
                </a:lnTo>
                <a:lnTo>
                  <a:pt x="38" y="97"/>
                </a:lnTo>
                <a:lnTo>
                  <a:pt x="40" y="101"/>
                </a:lnTo>
                <a:lnTo>
                  <a:pt x="42" y="105"/>
                </a:lnTo>
                <a:lnTo>
                  <a:pt x="44" y="110"/>
                </a:lnTo>
                <a:lnTo>
                  <a:pt x="46" y="114"/>
                </a:lnTo>
                <a:lnTo>
                  <a:pt x="48" y="118"/>
                </a:lnTo>
                <a:lnTo>
                  <a:pt x="50" y="122"/>
                </a:lnTo>
                <a:lnTo>
                  <a:pt x="52" y="126"/>
                </a:lnTo>
                <a:lnTo>
                  <a:pt x="54" y="130"/>
                </a:lnTo>
                <a:lnTo>
                  <a:pt x="56" y="133"/>
                </a:lnTo>
                <a:lnTo>
                  <a:pt x="58" y="137"/>
                </a:lnTo>
                <a:lnTo>
                  <a:pt x="60" y="141"/>
                </a:lnTo>
                <a:lnTo>
                  <a:pt x="62" y="145"/>
                </a:lnTo>
                <a:lnTo>
                  <a:pt x="64" y="148"/>
                </a:lnTo>
                <a:lnTo>
                  <a:pt x="66" y="152"/>
                </a:lnTo>
                <a:lnTo>
                  <a:pt x="68" y="155"/>
                </a:lnTo>
                <a:lnTo>
                  <a:pt x="70" y="159"/>
                </a:lnTo>
                <a:lnTo>
                  <a:pt x="72" y="162"/>
                </a:lnTo>
                <a:lnTo>
                  <a:pt x="74" y="165"/>
                </a:lnTo>
                <a:lnTo>
                  <a:pt x="76" y="169"/>
                </a:lnTo>
                <a:lnTo>
                  <a:pt x="78" y="172"/>
                </a:lnTo>
                <a:lnTo>
                  <a:pt x="80" y="175"/>
                </a:lnTo>
                <a:lnTo>
                  <a:pt x="82" y="178"/>
                </a:lnTo>
                <a:lnTo>
                  <a:pt x="84" y="181"/>
                </a:lnTo>
                <a:lnTo>
                  <a:pt x="86" y="184"/>
                </a:lnTo>
                <a:lnTo>
                  <a:pt x="88" y="187"/>
                </a:lnTo>
                <a:lnTo>
                  <a:pt x="90" y="190"/>
                </a:lnTo>
                <a:lnTo>
                  <a:pt x="92" y="192"/>
                </a:lnTo>
                <a:lnTo>
                  <a:pt x="94" y="195"/>
                </a:lnTo>
                <a:lnTo>
                  <a:pt x="96" y="198"/>
                </a:lnTo>
                <a:lnTo>
                  <a:pt x="98" y="200"/>
                </a:lnTo>
                <a:lnTo>
                  <a:pt x="100" y="203"/>
                </a:lnTo>
                <a:lnTo>
                  <a:pt x="102" y="205"/>
                </a:lnTo>
                <a:lnTo>
                  <a:pt x="104" y="208"/>
                </a:lnTo>
                <a:lnTo>
                  <a:pt x="106" y="210"/>
                </a:lnTo>
                <a:lnTo>
                  <a:pt x="108" y="213"/>
                </a:lnTo>
                <a:lnTo>
                  <a:pt x="110" y="215"/>
                </a:lnTo>
                <a:lnTo>
                  <a:pt x="112" y="217"/>
                </a:lnTo>
                <a:lnTo>
                  <a:pt x="114" y="219"/>
                </a:lnTo>
                <a:lnTo>
                  <a:pt x="116" y="221"/>
                </a:lnTo>
                <a:lnTo>
                  <a:pt x="118" y="223"/>
                </a:lnTo>
                <a:lnTo>
                  <a:pt x="120" y="225"/>
                </a:lnTo>
                <a:lnTo>
                  <a:pt x="122" y="227"/>
                </a:lnTo>
                <a:lnTo>
                  <a:pt x="124" y="229"/>
                </a:lnTo>
                <a:lnTo>
                  <a:pt x="126" y="231"/>
                </a:lnTo>
                <a:lnTo>
                  <a:pt x="128" y="232"/>
                </a:lnTo>
                <a:lnTo>
                  <a:pt x="130" y="234"/>
                </a:lnTo>
                <a:lnTo>
                  <a:pt x="132" y="236"/>
                </a:lnTo>
                <a:lnTo>
                  <a:pt x="134" y="237"/>
                </a:lnTo>
                <a:lnTo>
                  <a:pt x="136" y="239"/>
                </a:lnTo>
                <a:lnTo>
                  <a:pt x="138" y="240"/>
                </a:lnTo>
                <a:lnTo>
                  <a:pt x="140" y="242"/>
                </a:lnTo>
                <a:lnTo>
                  <a:pt x="142" y="243"/>
                </a:lnTo>
                <a:lnTo>
                  <a:pt x="144" y="244"/>
                </a:lnTo>
                <a:lnTo>
                  <a:pt x="146" y="245"/>
                </a:lnTo>
                <a:lnTo>
                  <a:pt x="148" y="247"/>
                </a:lnTo>
                <a:lnTo>
                  <a:pt x="150" y="248"/>
                </a:lnTo>
                <a:lnTo>
                  <a:pt x="152" y="249"/>
                </a:lnTo>
                <a:lnTo>
                  <a:pt x="154" y="250"/>
                </a:lnTo>
                <a:lnTo>
                  <a:pt x="156" y="250"/>
                </a:lnTo>
                <a:lnTo>
                  <a:pt x="158" y="251"/>
                </a:lnTo>
                <a:lnTo>
                  <a:pt x="160" y="252"/>
                </a:lnTo>
                <a:lnTo>
                  <a:pt x="162" y="253"/>
                </a:lnTo>
                <a:lnTo>
                  <a:pt x="164" y="254"/>
                </a:lnTo>
                <a:lnTo>
                  <a:pt x="166" y="254"/>
                </a:lnTo>
                <a:lnTo>
                  <a:pt x="168" y="255"/>
                </a:lnTo>
                <a:lnTo>
                  <a:pt x="170" y="255"/>
                </a:lnTo>
                <a:lnTo>
                  <a:pt x="172" y="256"/>
                </a:lnTo>
                <a:lnTo>
                  <a:pt x="174" y="256"/>
                </a:lnTo>
                <a:lnTo>
                  <a:pt x="176" y="256"/>
                </a:lnTo>
                <a:lnTo>
                  <a:pt x="178" y="257"/>
                </a:lnTo>
                <a:lnTo>
                  <a:pt x="180" y="257"/>
                </a:lnTo>
                <a:lnTo>
                  <a:pt x="182" y="257"/>
                </a:lnTo>
                <a:lnTo>
                  <a:pt x="184" y="257"/>
                </a:lnTo>
                <a:lnTo>
                  <a:pt x="186" y="257"/>
                </a:lnTo>
                <a:lnTo>
                  <a:pt x="188" y="257"/>
                </a:lnTo>
                <a:lnTo>
                  <a:pt x="190" y="257"/>
                </a:lnTo>
                <a:lnTo>
                  <a:pt x="192" y="257"/>
                </a:lnTo>
                <a:lnTo>
                  <a:pt x="194" y="257"/>
                </a:lnTo>
                <a:lnTo>
                  <a:pt x="196" y="256"/>
                </a:lnTo>
                <a:lnTo>
                  <a:pt x="198" y="256"/>
                </a:lnTo>
                <a:lnTo>
                  <a:pt x="200" y="256"/>
                </a:lnTo>
                <a:lnTo>
                  <a:pt x="202" y="255"/>
                </a:lnTo>
                <a:lnTo>
                  <a:pt x="204" y="255"/>
                </a:lnTo>
                <a:lnTo>
                  <a:pt x="206" y="254"/>
                </a:lnTo>
                <a:lnTo>
                  <a:pt x="208" y="253"/>
                </a:lnTo>
                <a:lnTo>
                  <a:pt x="210" y="253"/>
                </a:lnTo>
                <a:lnTo>
                  <a:pt x="212" y="252"/>
                </a:lnTo>
                <a:lnTo>
                  <a:pt x="214" y="251"/>
                </a:lnTo>
                <a:lnTo>
                  <a:pt x="216" y="250"/>
                </a:lnTo>
                <a:lnTo>
                  <a:pt x="218" y="249"/>
                </a:lnTo>
                <a:lnTo>
                  <a:pt x="220" y="248"/>
                </a:lnTo>
                <a:lnTo>
                  <a:pt x="222" y="247"/>
                </a:lnTo>
                <a:lnTo>
                  <a:pt x="224" y="246"/>
                </a:lnTo>
                <a:lnTo>
                  <a:pt x="226" y="245"/>
                </a:lnTo>
                <a:lnTo>
                  <a:pt x="228" y="244"/>
                </a:lnTo>
                <a:lnTo>
                  <a:pt x="230" y="243"/>
                </a:lnTo>
                <a:lnTo>
                  <a:pt x="232" y="241"/>
                </a:lnTo>
                <a:lnTo>
                  <a:pt x="234" y="240"/>
                </a:lnTo>
                <a:lnTo>
                  <a:pt x="236" y="239"/>
                </a:lnTo>
                <a:lnTo>
                  <a:pt x="238" y="237"/>
                </a:lnTo>
                <a:lnTo>
                  <a:pt x="240" y="236"/>
                </a:lnTo>
                <a:lnTo>
                  <a:pt x="242" y="234"/>
                </a:lnTo>
                <a:lnTo>
                  <a:pt x="244" y="232"/>
                </a:lnTo>
                <a:lnTo>
                  <a:pt x="246" y="230"/>
                </a:lnTo>
                <a:lnTo>
                  <a:pt x="248" y="229"/>
                </a:lnTo>
                <a:lnTo>
                  <a:pt x="250" y="227"/>
                </a:lnTo>
                <a:lnTo>
                  <a:pt x="252" y="225"/>
                </a:lnTo>
                <a:lnTo>
                  <a:pt x="254" y="223"/>
                </a:lnTo>
                <a:lnTo>
                  <a:pt x="256" y="221"/>
                </a:lnTo>
                <a:lnTo>
                  <a:pt x="258" y="219"/>
                </a:lnTo>
                <a:lnTo>
                  <a:pt x="260" y="217"/>
                </a:lnTo>
                <a:lnTo>
                  <a:pt x="262" y="215"/>
                </a:lnTo>
                <a:lnTo>
                  <a:pt x="264" y="212"/>
                </a:lnTo>
                <a:lnTo>
                  <a:pt x="266" y="210"/>
                </a:lnTo>
                <a:lnTo>
                  <a:pt x="268" y="208"/>
                </a:lnTo>
                <a:lnTo>
                  <a:pt x="270" y="205"/>
                </a:lnTo>
                <a:lnTo>
                  <a:pt x="272" y="203"/>
                </a:lnTo>
                <a:lnTo>
                  <a:pt x="274" y="200"/>
                </a:lnTo>
                <a:lnTo>
                  <a:pt x="276" y="197"/>
                </a:lnTo>
                <a:lnTo>
                  <a:pt x="278" y="195"/>
                </a:lnTo>
                <a:lnTo>
                  <a:pt x="280" y="192"/>
                </a:lnTo>
                <a:lnTo>
                  <a:pt x="282" y="189"/>
                </a:lnTo>
                <a:lnTo>
                  <a:pt x="284" y="186"/>
                </a:lnTo>
                <a:lnTo>
                  <a:pt x="286" y="184"/>
                </a:lnTo>
                <a:lnTo>
                  <a:pt x="288" y="181"/>
                </a:lnTo>
                <a:lnTo>
                  <a:pt x="290" y="178"/>
                </a:lnTo>
                <a:lnTo>
                  <a:pt x="292" y="174"/>
                </a:lnTo>
                <a:lnTo>
                  <a:pt x="294" y="171"/>
                </a:lnTo>
                <a:lnTo>
                  <a:pt x="296" y="168"/>
                </a:lnTo>
                <a:lnTo>
                  <a:pt x="298" y="165"/>
                </a:lnTo>
                <a:lnTo>
                  <a:pt x="300" y="162"/>
                </a:lnTo>
                <a:lnTo>
                  <a:pt x="302" y="158"/>
                </a:lnTo>
                <a:lnTo>
                  <a:pt x="304" y="155"/>
                </a:lnTo>
                <a:lnTo>
                  <a:pt x="306" y="151"/>
                </a:lnTo>
                <a:lnTo>
                  <a:pt x="308" y="148"/>
                </a:lnTo>
                <a:lnTo>
                  <a:pt x="310" y="144"/>
                </a:lnTo>
                <a:lnTo>
                  <a:pt x="312" y="140"/>
                </a:lnTo>
                <a:lnTo>
                  <a:pt x="314" y="137"/>
                </a:lnTo>
                <a:lnTo>
                  <a:pt x="316" y="133"/>
                </a:lnTo>
                <a:lnTo>
                  <a:pt x="318" y="129"/>
                </a:lnTo>
                <a:lnTo>
                  <a:pt x="320" y="125"/>
                </a:lnTo>
                <a:lnTo>
                  <a:pt x="322" y="121"/>
                </a:lnTo>
                <a:lnTo>
                  <a:pt x="324" y="117"/>
                </a:lnTo>
                <a:lnTo>
                  <a:pt x="326" y="113"/>
                </a:lnTo>
                <a:lnTo>
                  <a:pt x="328" y="109"/>
                </a:lnTo>
                <a:lnTo>
                  <a:pt x="330" y="105"/>
                </a:lnTo>
                <a:lnTo>
                  <a:pt x="332" y="101"/>
                </a:lnTo>
                <a:lnTo>
                  <a:pt x="334" y="96"/>
                </a:lnTo>
                <a:lnTo>
                  <a:pt x="336" y="92"/>
                </a:lnTo>
                <a:lnTo>
                  <a:pt x="338" y="87"/>
                </a:lnTo>
                <a:lnTo>
                  <a:pt x="340" y="83"/>
                </a:lnTo>
                <a:lnTo>
                  <a:pt x="342" y="78"/>
                </a:lnTo>
                <a:lnTo>
                  <a:pt x="344" y="74"/>
                </a:lnTo>
                <a:lnTo>
                  <a:pt x="346" y="69"/>
                </a:lnTo>
                <a:lnTo>
                  <a:pt x="348" y="64"/>
                </a:lnTo>
                <a:lnTo>
                  <a:pt x="350" y="60"/>
                </a:lnTo>
                <a:lnTo>
                  <a:pt x="352" y="55"/>
                </a:lnTo>
                <a:lnTo>
                  <a:pt x="354" y="50"/>
                </a:lnTo>
                <a:lnTo>
                  <a:pt x="356" y="45"/>
                </a:lnTo>
                <a:lnTo>
                  <a:pt x="358" y="40"/>
                </a:lnTo>
                <a:lnTo>
                  <a:pt x="360" y="35"/>
                </a:lnTo>
                <a:lnTo>
                  <a:pt x="362" y="30"/>
                </a:lnTo>
                <a:lnTo>
                  <a:pt x="364" y="24"/>
                </a:lnTo>
                <a:lnTo>
                  <a:pt x="366" y="19"/>
                </a:lnTo>
                <a:lnTo>
                  <a:pt x="368" y="14"/>
                </a:lnTo>
                <a:lnTo>
                  <a:pt x="370" y="9"/>
                </a:lnTo>
                <a:lnTo>
                  <a:pt x="372" y="3"/>
                </a:lnTo>
                <a:lnTo>
                  <a:pt x="373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5369" name="TextBox 75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7968" y="3933057"/>
            <a:ext cx="82984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00" dirty="0"/>
              <a:t>Note: Any number outside of the absolute value sign will be performed afterwards</a:t>
            </a:r>
          </a:p>
        </p:txBody>
      </p:sp>
      <p:graphicFrame>
        <p:nvGraphicFramePr>
          <p:cNvPr id="82" name="Object 18"/>
          <p:cNvGraphicFramePr>
            <a:graphicFrameLocks noChangeAspect="1"/>
          </p:cNvGraphicFramePr>
          <p:nvPr/>
        </p:nvGraphicFramePr>
        <p:xfrm>
          <a:off x="3028951" y="4591051"/>
          <a:ext cx="16097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5" imgW="761669" imgH="355446" progId="Equation.DSMT4">
                  <p:embed/>
                </p:oleObj>
              </mc:Choice>
              <mc:Fallback>
                <p:oleObj name="Equation" r:id="rId5" imgW="761669" imgH="355446" progId="Equation.DSMT4">
                  <p:embed/>
                  <p:pic>
                    <p:nvPicPr>
                      <p:cNvPr id="8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1" y="4591051"/>
                        <a:ext cx="160972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16"/>
          <p:cNvGraphicFramePr>
            <a:graphicFrameLocks noChangeAspect="1"/>
          </p:cNvGraphicFramePr>
          <p:nvPr/>
        </p:nvGraphicFramePr>
        <p:xfrm>
          <a:off x="6257926" y="4533900"/>
          <a:ext cx="1731963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7" imgW="761669" imgH="355446" progId="Equation.DSMT4">
                  <p:embed/>
                </p:oleObj>
              </mc:Choice>
              <mc:Fallback>
                <p:oleObj name="Equation" r:id="rId7" imgW="761669" imgH="355446" progId="Equation.DSMT4">
                  <p:embed/>
                  <p:pic>
                    <p:nvPicPr>
                      <p:cNvPr id="8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926" y="4533900"/>
                        <a:ext cx="1731963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1649413" y="5611813"/>
            <a:ext cx="41402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First take the abs of the parabola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639889" y="6015038"/>
            <a:ext cx="42322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Then shift the graph 4 units down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069013" y="5621338"/>
            <a:ext cx="42021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First shift the graph 4 units down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059488" y="6024563"/>
            <a:ext cx="41719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Then take the abs of the parabola</a:t>
            </a:r>
          </a:p>
        </p:txBody>
      </p:sp>
    </p:spTree>
    <p:extLst>
      <p:ext uri="{BB962C8B-B14F-4D97-AF65-F5344CB8AC3E}">
        <p14:creationId xmlns:p14="http://schemas.microsoft.com/office/powerpoint/2010/main" val="348846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  <p:bldP spid="252" grpId="0" animBg="1"/>
      <p:bldP spid="77" grpId="0" animBg="1"/>
      <p:bldP spid="88" grpId="0" animBg="1"/>
      <p:bldP spid="253" grpId="0" animBg="1"/>
      <p:bldP spid="3" grpId="0"/>
      <p:bldP spid="84" grpId="0"/>
      <p:bldP spid="85" grpId="0"/>
      <p:bldP spid="86" grpId="0"/>
      <p:bldP spid="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492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0D441-CE4D-5803-C14E-629295861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56635"/>
          </a:xfrm>
        </p:spPr>
        <p:txBody>
          <a:bodyPr/>
          <a:lstStyle/>
          <a:p>
            <a:r>
              <a:rPr lang="en-CA" dirty="0"/>
              <a:t>Review: Graphing Lines and Parabolas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6910A4-1328-2716-DBF2-8D589AEF730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84017" y="789216"/>
                <a:ext cx="11139055" cy="1115291"/>
              </a:xfrm>
            </p:spPr>
            <p:txBody>
              <a:bodyPr>
                <a:normAutofit/>
              </a:bodyPr>
              <a:lstStyle/>
              <a:p>
                <a:r>
                  <a:rPr lang="en-CA" sz="2200" dirty="0"/>
                  <a:t>Linear equations are in the form of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𝑚𝑥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CA" sz="2200" dirty="0"/>
              </a:p>
              <a:p>
                <a:r>
                  <a:rPr lang="en-CA" sz="2200" dirty="0"/>
                  <a:t>The slope “m” is the slant =</a:t>
                </a:r>
                <a14:m>
                  <m:oMath xmlns:m="http://schemas.openxmlformats.org/officeDocument/2006/math">
                    <m:r>
                      <a:rPr lang="en-CA" sz="22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𝑟𝑖𝑠𝑒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𝑟𝑢𝑛</m:t>
                        </m:r>
                      </m:den>
                    </m:f>
                  </m:oMath>
                </a14:m>
                <a:r>
                  <a:rPr lang="en-CA" sz="2200" dirty="0"/>
                  <a:t>   and “b” is the y-intercept, where it hits the y-axis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6910A4-1328-2716-DBF2-8D589AEF73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84017" y="789216"/>
                <a:ext cx="11139055" cy="1115291"/>
              </a:xfrm>
              <a:blipFill>
                <a:blip r:embed="rId3"/>
                <a:stretch>
                  <a:fillRect l="-219" t="-327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ED0F3FAE-3ABF-7821-AC19-45E2F49A7F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06724"/>
              </p:ext>
            </p:extLst>
          </p:nvPr>
        </p:nvGraphicFramePr>
        <p:xfrm>
          <a:off x="381727" y="1809510"/>
          <a:ext cx="1502491" cy="868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748975" imgH="431613" progId="Equation.DSMT4">
                  <p:embed/>
                </p:oleObj>
              </mc:Choice>
              <mc:Fallback>
                <p:oleObj name="Equation" r:id="rId4" imgW="748975" imgH="431613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ED0F3FAE-3ABF-7821-AC19-45E2F49A7F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27" y="1809510"/>
                        <a:ext cx="1502491" cy="8681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872BD04C-E3FA-AEA3-A29B-0D737E708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69205"/>
              </p:ext>
            </p:extLst>
          </p:nvPr>
        </p:nvGraphicFramePr>
        <p:xfrm>
          <a:off x="448781" y="2759243"/>
          <a:ext cx="770275" cy="75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444307" imgH="431613" progId="Equation.DSMT4">
                  <p:embed/>
                </p:oleObj>
              </mc:Choice>
              <mc:Fallback>
                <p:oleObj name="Equation" r:id="rId6" imgW="444307" imgH="431613" progId="Equation.DSMT4">
                  <p:embed/>
                  <p:pic>
                    <p:nvPicPr>
                      <p:cNvPr id="5" name="Object 7">
                        <a:extLst>
                          <a:ext uri="{FF2B5EF4-FFF2-40B4-BE49-F238E27FC236}">
                            <a16:creationId xmlns:a16="http://schemas.microsoft.com/office/drawing/2014/main" id="{872BD04C-E3FA-AEA3-A29B-0D737E708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781" y="2759243"/>
                        <a:ext cx="770275" cy="7503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0CDF6CBB-8007-E954-5E17-89105EF6F4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143358"/>
              </p:ext>
            </p:extLst>
          </p:nvPr>
        </p:nvGraphicFramePr>
        <p:xfrm>
          <a:off x="448781" y="3621543"/>
          <a:ext cx="816173" cy="331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469696" imgH="190417" progId="Equation.DSMT4">
                  <p:embed/>
                </p:oleObj>
              </mc:Choice>
              <mc:Fallback>
                <p:oleObj name="Equation" r:id="rId8" imgW="469696" imgH="190417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0CDF6CBB-8007-E954-5E17-89105EF6F4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781" y="3621543"/>
                        <a:ext cx="816173" cy="3312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4">
            <a:extLst>
              <a:ext uri="{FF2B5EF4-FFF2-40B4-BE49-F238E27FC236}">
                <a16:creationId xmlns:a16="http://schemas.microsoft.com/office/drawing/2014/main" id="{B2B1330C-4049-9252-2D25-235BBC22999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505617" y="2881673"/>
            <a:ext cx="3884613" cy="3865563"/>
            <a:chOff x="-192" y="1075"/>
            <a:chExt cx="2712" cy="2698"/>
          </a:xfrm>
        </p:grpSpPr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2F4D6F34-928D-131C-48A2-30510ABBB64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Rectangle 15">
              <a:extLst>
                <a:ext uri="{FF2B5EF4-FFF2-40B4-BE49-F238E27FC236}">
                  <a16:creationId xmlns:a16="http://schemas.microsoft.com/office/drawing/2014/main" id="{BBD6B1D6-0335-BB65-E84A-7E57BBBA5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F91DA12D-58F0-2FDE-15E3-C031B929BF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7">
              <a:extLst>
                <a:ext uri="{FF2B5EF4-FFF2-40B4-BE49-F238E27FC236}">
                  <a16:creationId xmlns:a16="http://schemas.microsoft.com/office/drawing/2014/main" id="{D5C262A7-02F3-4649-4040-5437F5FB51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F911CECC-C6B1-036F-334B-B8DB62B6AB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8D43B72F-4B90-55CE-276E-65B78069F3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">
              <a:extLst>
                <a:ext uri="{FF2B5EF4-FFF2-40B4-BE49-F238E27FC236}">
                  <a16:creationId xmlns:a16="http://schemas.microsoft.com/office/drawing/2014/main" id="{2026129A-1E54-A713-B285-AD71C0C411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1">
              <a:extLst>
                <a:ext uri="{FF2B5EF4-FFF2-40B4-BE49-F238E27FC236}">
                  <a16:creationId xmlns:a16="http://schemas.microsoft.com/office/drawing/2014/main" id="{28B94A52-491A-8334-151C-B6F8573F26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2">
              <a:extLst>
                <a:ext uri="{FF2B5EF4-FFF2-40B4-BE49-F238E27FC236}">
                  <a16:creationId xmlns:a16="http://schemas.microsoft.com/office/drawing/2014/main" id="{65186EA9-99E0-CED6-FC26-16B30472B0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3">
              <a:extLst>
                <a:ext uri="{FF2B5EF4-FFF2-40B4-BE49-F238E27FC236}">
                  <a16:creationId xmlns:a16="http://schemas.microsoft.com/office/drawing/2014/main" id="{E2AA6DDD-21BA-11CE-A431-A5DE8F9670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4">
              <a:extLst>
                <a:ext uri="{FF2B5EF4-FFF2-40B4-BE49-F238E27FC236}">
                  <a16:creationId xmlns:a16="http://schemas.microsoft.com/office/drawing/2014/main" id="{39DB44EF-C782-48A9-983B-135E447469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5">
              <a:extLst>
                <a:ext uri="{FF2B5EF4-FFF2-40B4-BE49-F238E27FC236}">
                  <a16:creationId xmlns:a16="http://schemas.microsoft.com/office/drawing/2014/main" id="{B4AE9227-BA3F-4232-6275-32E2F6C69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6">
              <a:extLst>
                <a:ext uri="{FF2B5EF4-FFF2-40B4-BE49-F238E27FC236}">
                  <a16:creationId xmlns:a16="http://schemas.microsoft.com/office/drawing/2014/main" id="{3A8BE899-991E-0611-3721-C893766E8D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7">
              <a:extLst>
                <a:ext uri="{FF2B5EF4-FFF2-40B4-BE49-F238E27FC236}">
                  <a16:creationId xmlns:a16="http://schemas.microsoft.com/office/drawing/2014/main" id="{27306289-1990-625F-6555-7F8994D891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8">
              <a:extLst>
                <a:ext uri="{FF2B5EF4-FFF2-40B4-BE49-F238E27FC236}">
                  <a16:creationId xmlns:a16="http://schemas.microsoft.com/office/drawing/2014/main" id="{9645AE9C-023B-D78E-AE7C-2B1190D1AF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9">
              <a:extLst>
                <a:ext uri="{FF2B5EF4-FFF2-40B4-BE49-F238E27FC236}">
                  <a16:creationId xmlns:a16="http://schemas.microsoft.com/office/drawing/2014/main" id="{BAD8B68C-FAB6-3377-AE36-5722AAE4E9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0">
              <a:extLst>
                <a:ext uri="{FF2B5EF4-FFF2-40B4-BE49-F238E27FC236}">
                  <a16:creationId xmlns:a16="http://schemas.microsoft.com/office/drawing/2014/main" id="{AF3DBE94-3F5B-755F-BE68-49DE6A850A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1">
              <a:extLst>
                <a:ext uri="{FF2B5EF4-FFF2-40B4-BE49-F238E27FC236}">
                  <a16:creationId xmlns:a16="http://schemas.microsoft.com/office/drawing/2014/main" id="{D5F2015C-59A8-0626-02C5-829AF748A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2">
              <a:extLst>
                <a:ext uri="{FF2B5EF4-FFF2-40B4-BE49-F238E27FC236}">
                  <a16:creationId xmlns:a16="http://schemas.microsoft.com/office/drawing/2014/main" id="{48370641-1433-4B9E-B616-1AA1752582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3">
              <a:extLst>
                <a:ext uri="{FF2B5EF4-FFF2-40B4-BE49-F238E27FC236}">
                  <a16:creationId xmlns:a16="http://schemas.microsoft.com/office/drawing/2014/main" id="{0F0AE53A-1DB5-9E2B-220F-1B8DAF9E47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4">
              <a:extLst>
                <a:ext uri="{FF2B5EF4-FFF2-40B4-BE49-F238E27FC236}">
                  <a16:creationId xmlns:a16="http://schemas.microsoft.com/office/drawing/2014/main" id="{D23F472D-5748-0FDE-5B2D-8666CB225B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5">
              <a:extLst>
                <a:ext uri="{FF2B5EF4-FFF2-40B4-BE49-F238E27FC236}">
                  <a16:creationId xmlns:a16="http://schemas.microsoft.com/office/drawing/2014/main" id="{C83DFD8D-B542-73D8-FF20-D7DE74660F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BC54E416-7C47-E9CD-46CA-B5B1EFF5EA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C05266CD-1DED-0BAE-E688-7A70AACBF8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CE4D8359-BABE-8C91-33E8-0DD23A0DE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D79EF936-CAC6-B6B6-B41D-8265CE215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0">
              <a:extLst>
                <a:ext uri="{FF2B5EF4-FFF2-40B4-BE49-F238E27FC236}">
                  <a16:creationId xmlns:a16="http://schemas.microsoft.com/office/drawing/2014/main" id="{83D6EA65-A972-E0A3-D5FC-00D2519437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1">
              <a:extLst>
                <a:ext uri="{FF2B5EF4-FFF2-40B4-BE49-F238E27FC236}">
                  <a16:creationId xmlns:a16="http://schemas.microsoft.com/office/drawing/2014/main" id="{0C5510D2-857E-1D0E-BE5E-6139563CCE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2">
              <a:extLst>
                <a:ext uri="{FF2B5EF4-FFF2-40B4-BE49-F238E27FC236}">
                  <a16:creationId xmlns:a16="http://schemas.microsoft.com/office/drawing/2014/main" id="{5997A189-AE7F-5629-B9E0-1D41EFF197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3">
              <a:extLst>
                <a:ext uri="{FF2B5EF4-FFF2-40B4-BE49-F238E27FC236}">
                  <a16:creationId xmlns:a16="http://schemas.microsoft.com/office/drawing/2014/main" id="{8F38CB93-0EFA-2DDB-60A4-43F4915E1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4">
              <a:extLst>
                <a:ext uri="{FF2B5EF4-FFF2-40B4-BE49-F238E27FC236}">
                  <a16:creationId xmlns:a16="http://schemas.microsoft.com/office/drawing/2014/main" id="{4AF73A2A-5F9A-8128-2466-77790DB51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id="{650AD27C-D025-C361-5C9A-367E2E9D47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6">
              <a:extLst>
                <a:ext uri="{FF2B5EF4-FFF2-40B4-BE49-F238E27FC236}">
                  <a16:creationId xmlns:a16="http://schemas.microsoft.com/office/drawing/2014/main" id="{AFF435D5-B350-9C82-91D5-B03FC7DA3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7">
              <a:extLst>
                <a:ext uri="{FF2B5EF4-FFF2-40B4-BE49-F238E27FC236}">
                  <a16:creationId xmlns:a16="http://schemas.microsoft.com/office/drawing/2014/main" id="{78B78075-5691-4727-7E57-D2E411915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8">
              <a:extLst>
                <a:ext uri="{FF2B5EF4-FFF2-40B4-BE49-F238E27FC236}">
                  <a16:creationId xmlns:a16="http://schemas.microsoft.com/office/drawing/2014/main" id="{DE75B118-684F-38F6-4F05-ACF570B1B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9">
              <a:extLst>
                <a:ext uri="{FF2B5EF4-FFF2-40B4-BE49-F238E27FC236}">
                  <a16:creationId xmlns:a16="http://schemas.microsoft.com/office/drawing/2014/main" id="{5C0435BF-A928-A71B-8699-2F7B38D989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50">
              <a:extLst>
                <a:ext uri="{FF2B5EF4-FFF2-40B4-BE49-F238E27FC236}">
                  <a16:creationId xmlns:a16="http://schemas.microsoft.com/office/drawing/2014/main" id="{1A33498E-75DC-AC8A-0245-8F75A109A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9918B5E9-5FC8-FA80-52E1-4DAFC7E748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0D853E97-953F-3FF2-D510-65B61F29C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3">
              <a:extLst>
                <a:ext uri="{FF2B5EF4-FFF2-40B4-BE49-F238E27FC236}">
                  <a16:creationId xmlns:a16="http://schemas.microsoft.com/office/drawing/2014/main" id="{65981E4B-7213-1EB3-F7E7-AE9899F3D8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32246565-08AA-CD7A-79C5-47FDFF190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5">
              <a:extLst>
                <a:ext uri="{FF2B5EF4-FFF2-40B4-BE49-F238E27FC236}">
                  <a16:creationId xmlns:a16="http://schemas.microsoft.com/office/drawing/2014/main" id="{90404522-818F-910B-99A3-2108CE4A9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6">
              <a:extLst>
                <a:ext uri="{FF2B5EF4-FFF2-40B4-BE49-F238E27FC236}">
                  <a16:creationId xmlns:a16="http://schemas.microsoft.com/office/drawing/2014/main" id="{1DE35665-722C-BCDC-6479-1C57C9F28F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7">
              <a:extLst>
                <a:ext uri="{FF2B5EF4-FFF2-40B4-BE49-F238E27FC236}">
                  <a16:creationId xmlns:a16="http://schemas.microsoft.com/office/drawing/2014/main" id="{3B7771A0-7187-475D-F588-E893F0DB0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0EC1AEC2-E665-8B6D-5418-D2404BD21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9">
              <a:extLst>
                <a:ext uri="{FF2B5EF4-FFF2-40B4-BE49-F238E27FC236}">
                  <a16:creationId xmlns:a16="http://schemas.microsoft.com/office/drawing/2014/main" id="{E61CB1D5-7164-2F8A-D6B4-0BC62D42C8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9FB31BD6-1850-89D7-D1D2-BF22E2ECEE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61">
              <a:extLst>
                <a:ext uri="{FF2B5EF4-FFF2-40B4-BE49-F238E27FC236}">
                  <a16:creationId xmlns:a16="http://schemas.microsoft.com/office/drawing/2014/main" id="{F5A76147-1203-745A-7918-B6CB5EE99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Rectangle 62">
              <a:extLst>
                <a:ext uri="{FF2B5EF4-FFF2-40B4-BE49-F238E27FC236}">
                  <a16:creationId xmlns:a16="http://schemas.microsoft.com/office/drawing/2014/main" id="{F7C198AE-739C-5903-2DE4-57299EADF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2264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7" name="Freeform 63">
              <a:extLst>
                <a:ext uri="{FF2B5EF4-FFF2-40B4-BE49-F238E27FC236}">
                  <a16:creationId xmlns:a16="http://schemas.microsoft.com/office/drawing/2014/main" id="{04206CC6-4B7B-2FBF-5AEA-CC9768C69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CEB2EC79-C281-56AC-CB39-27FCF6925E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5">
              <a:extLst>
                <a:ext uri="{FF2B5EF4-FFF2-40B4-BE49-F238E27FC236}">
                  <a16:creationId xmlns:a16="http://schemas.microsoft.com/office/drawing/2014/main" id="{9B12369F-B270-6438-3412-19A774266B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66">
              <a:extLst>
                <a:ext uri="{FF2B5EF4-FFF2-40B4-BE49-F238E27FC236}">
                  <a16:creationId xmlns:a16="http://schemas.microsoft.com/office/drawing/2014/main" id="{1BDCF8BD-4EA9-1419-0B5A-FA8D1F7702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28B5B892-3EFC-8791-FF5B-B0C41D6FDD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8">
              <a:extLst>
                <a:ext uri="{FF2B5EF4-FFF2-40B4-BE49-F238E27FC236}">
                  <a16:creationId xmlns:a16="http://schemas.microsoft.com/office/drawing/2014/main" id="{B7572D50-A102-B11A-1A96-C150D981B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1075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3" name="Freeform 69">
              <a:extLst>
                <a:ext uri="{FF2B5EF4-FFF2-40B4-BE49-F238E27FC236}">
                  <a16:creationId xmlns:a16="http://schemas.microsoft.com/office/drawing/2014/main" id="{6BD4FA8F-4B7A-6A34-260F-24AF0F7DC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4" name="Rectangle 70">
              <a:extLst>
                <a:ext uri="{FF2B5EF4-FFF2-40B4-BE49-F238E27FC236}">
                  <a16:creationId xmlns:a16="http://schemas.microsoft.com/office/drawing/2014/main" id="{D6B84872-97AD-A1CF-F9EE-B933276A6C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5" name="Line 71">
              <a:extLst>
                <a:ext uri="{FF2B5EF4-FFF2-40B4-BE49-F238E27FC236}">
                  <a16:creationId xmlns:a16="http://schemas.microsoft.com/office/drawing/2014/main" id="{8AA55432-4303-7DA5-46C0-628F9C1A7C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72">
              <a:extLst>
                <a:ext uri="{FF2B5EF4-FFF2-40B4-BE49-F238E27FC236}">
                  <a16:creationId xmlns:a16="http://schemas.microsoft.com/office/drawing/2014/main" id="{E0DAB763-BC90-061C-51CD-B09133293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7" name="Line 73">
              <a:extLst>
                <a:ext uri="{FF2B5EF4-FFF2-40B4-BE49-F238E27FC236}">
                  <a16:creationId xmlns:a16="http://schemas.microsoft.com/office/drawing/2014/main" id="{57AF2BB8-ABB7-06B5-ED4B-72F584A97D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74">
              <a:extLst>
                <a:ext uri="{FF2B5EF4-FFF2-40B4-BE49-F238E27FC236}">
                  <a16:creationId xmlns:a16="http://schemas.microsoft.com/office/drawing/2014/main" id="{121E5C26-9AFF-63FA-2B0C-9D1D33197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9" name="Line 75">
              <a:extLst>
                <a:ext uri="{FF2B5EF4-FFF2-40B4-BE49-F238E27FC236}">
                  <a16:creationId xmlns:a16="http://schemas.microsoft.com/office/drawing/2014/main" id="{FA324C80-94B5-0647-43F4-4E42FC7885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76">
              <a:extLst>
                <a:ext uri="{FF2B5EF4-FFF2-40B4-BE49-F238E27FC236}">
                  <a16:creationId xmlns:a16="http://schemas.microsoft.com/office/drawing/2014/main" id="{3DCB9A7F-F2D1-5C60-CCA2-1DCF8F046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1" name="Line 77">
              <a:extLst>
                <a:ext uri="{FF2B5EF4-FFF2-40B4-BE49-F238E27FC236}">
                  <a16:creationId xmlns:a16="http://schemas.microsoft.com/office/drawing/2014/main" id="{DCDDEEE8-B7AF-C324-5E1E-081DDF5A41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8">
              <a:extLst>
                <a:ext uri="{FF2B5EF4-FFF2-40B4-BE49-F238E27FC236}">
                  <a16:creationId xmlns:a16="http://schemas.microsoft.com/office/drawing/2014/main" id="{7B910B63-767A-FBF3-EA5C-7CAB1B5A2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" name="Rectangle 79">
              <a:extLst>
                <a:ext uri="{FF2B5EF4-FFF2-40B4-BE49-F238E27FC236}">
                  <a16:creationId xmlns:a16="http://schemas.microsoft.com/office/drawing/2014/main" id="{29B6BAC0-0955-1698-C8B9-AF32CFE89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4" name="Line 80">
              <a:extLst>
                <a:ext uri="{FF2B5EF4-FFF2-40B4-BE49-F238E27FC236}">
                  <a16:creationId xmlns:a16="http://schemas.microsoft.com/office/drawing/2014/main" id="{A5637F18-D7F7-EAC3-37AA-2AF935C4F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81">
              <a:extLst>
                <a:ext uri="{FF2B5EF4-FFF2-40B4-BE49-F238E27FC236}">
                  <a16:creationId xmlns:a16="http://schemas.microsoft.com/office/drawing/2014/main" id="{6B0F9AC4-73A3-20DE-69BC-CC99F6483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3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6" name="Line 82">
              <a:extLst>
                <a:ext uri="{FF2B5EF4-FFF2-40B4-BE49-F238E27FC236}">
                  <a16:creationId xmlns:a16="http://schemas.microsoft.com/office/drawing/2014/main" id="{9B8235DF-F66A-F214-506E-52044A786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83">
              <a:extLst>
                <a:ext uri="{FF2B5EF4-FFF2-40B4-BE49-F238E27FC236}">
                  <a16:creationId xmlns:a16="http://schemas.microsoft.com/office/drawing/2014/main" id="{D57170F0-06B9-DC5D-41C0-F704E9157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8" name="Line 84">
              <a:extLst>
                <a:ext uri="{FF2B5EF4-FFF2-40B4-BE49-F238E27FC236}">
                  <a16:creationId xmlns:a16="http://schemas.microsoft.com/office/drawing/2014/main" id="{02D26D1A-A202-4A2E-1406-E8D97E6162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5">
              <a:extLst>
                <a:ext uri="{FF2B5EF4-FFF2-40B4-BE49-F238E27FC236}">
                  <a16:creationId xmlns:a16="http://schemas.microsoft.com/office/drawing/2014/main" id="{85B6D100-392F-848C-DD9C-1741FF606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0" name="Line 86">
              <a:extLst>
                <a:ext uri="{FF2B5EF4-FFF2-40B4-BE49-F238E27FC236}">
                  <a16:creationId xmlns:a16="http://schemas.microsoft.com/office/drawing/2014/main" id="{23185569-AF46-9A2D-F87A-6DE8AFC56F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7">
              <a:extLst>
                <a:ext uri="{FF2B5EF4-FFF2-40B4-BE49-F238E27FC236}">
                  <a16:creationId xmlns:a16="http://schemas.microsoft.com/office/drawing/2014/main" id="{40CC807E-DB41-D4F8-D775-5C0DE95BD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" name="Line 88">
              <a:extLst>
                <a:ext uri="{FF2B5EF4-FFF2-40B4-BE49-F238E27FC236}">
                  <a16:creationId xmlns:a16="http://schemas.microsoft.com/office/drawing/2014/main" id="{03EC30F2-BC0C-EF42-99D2-A04C78A2C1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9">
              <a:extLst>
                <a:ext uri="{FF2B5EF4-FFF2-40B4-BE49-F238E27FC236}">
                  <a16:creationId xmlns:a16="http://schemas.microsoft.com/office/drawing/2014/main" id="{6502E4BD-818D-94A8-3B63-F95EDFC73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4" name="Line 90">
              <a:extLst>
                <a:ext uri="{FF2B5EF4-FFF2-40B4-BE49-F238E27FC236}">
                  <a16:creationId xmlns:a16="http://schemas.microsoft.com/office/drawing/2014/main" id="{F060F31A-7F76-F0C7-5B54-4FD6F69886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91">
              <a:extLst>
                <a:ext uri="{FF2B5EF4-FFF2-40B4-BE49-F238E27FC236}">
                  <a16:creationId xmlns:a16="http://schemas.microsoft.com/office/drawing/2014/main" id="{E2F2BAE5-89E1-1EBD-785D-FB54D29F1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6" name="Line 92">
              <a:extLst>
                <a:ext uri="{FF2B5EF4-FFF2-40B4-BE49-F238E27FC236}">
                  <a16:creationId xmlns:a16="http://schemas.microsoft.com/office/drawing/2014/main" id="{E3987B12-73AF-507B-7DEA-F6325C9623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93">
              <a:extLst>
                <a:ext uri="{FF2B5EF4-FFF2-40B4-BE49-F238E27FC236}">
                  <a16:creationId xmlns:a16="http://schemas.microsoft.com/office/drawing/2014/main" id="{BB58CBD6-0660-57C9-114F-1FFF692BBC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8" name="Rectangle 94">
              <a:extLst>
                <a:ext uri="{FF2B5EF4-FFF2-40B4-BE49-F238E27FC236}">
                  <a16:creationId xmlns:a16="http://schemas.microsoft.com/office/drawing/2014/main" id="{3D7B28C0-B079-B910-018A-7174B0986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492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9" name="Line 95">
              <a:extLst>
                <a:ext uri="{FF2B5EF4-FFF2-40B4-BE49-F238E27FC236}">
                  <a16:creationId xmlns:a16="http://schemas.microsoft.com/office/drawing/2014/main" id="{437D6A28-4C82-1DD5-CAFA-CC74257960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96">
              <a:extLst>
                <a:ext uri="{FF2B5EF4-FFF2-40B4-BE49-F238E27FC236}">
                  <a16:creationId xmlns:a16="http://schemas.microsoft.com/office/drawing/2014/main" id="{466C51EA-9AA1-8A24-1C9D-0748AEE40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267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91" name="Line 97">
              <a:extLst>
                <a:ext uri="{FF2B5EF4-FFF2-40B4-BE49-F238E27FC236}">
                  <a16:creationId xmlns:a16="http://schemas.microsoft.com/office/drawing/2014/main" id="{63479CF7-7FC2-C7A5-D6F4-55ABBA308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98">
              <a:extLst>
                <a:ext uri="{FF2B5EF4-FFF2-40B4-BE49-F238E27FC236}">
                  <a16:creationId xmlns:a16="http://schemas.microsoft.com/office/drawing/2014/main" id="{DE30AB65-1F81-9BE8-827C-5F710E017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046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3" name="Line 99">
              <a:extLst>
                <a:ext uri="{FF2B5EF4-FFF2-40B4-BE49-F238E27FC236}">
                  <a16:creationId xmlns:a16="http://schemas.microsoft.com/office/drawing/2014/main" id="{EC52F6B8-08FC-30C3-63E8-44F06B6B8F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100">
              <a:extLst>
                <a:ext uri="{FF2B5EF4-FFF2-40B4-BE49-F238E27FC236}">
                  <a16:creationId xmlns:a16="http://schemas.microsoft.com/office/drawing/2014/main" id="{8FFC5C81-9B99-1E43-9AC7-DC50FDD88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82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5" name="Line 101">
              <a:extLst>
                <a:ext uri="{FF2B5EF4-FFF2-40B4-BE49-F238E27FC236}">
                  <a16:creationId xmlns:a16="http://schemas.microsoft.com/office/drawing/2014/main" id="{C6CF5DE8-E98A-C1D5-2C69-F887E6DBA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102">
              <a:extLst>
                <a:ext uri="{FF2B5EF4-FFF2-40B4-BE49-F238E27FC236}">
                  <a16:creationId xmlns:a16="http://schemas.microsoft.com/office/drawing/2014/main" id="{7F27FFC7-62B5-1CC2-ECBC-525D10A1F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60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7" name="Line 103">
              <a:extLst>
                <a:ext uri="{FF2B5EF4-FFF2-40B4-BE49-F238E27FC236}">
                  <a16:creationId xmlns:a16="http://schemas.microsoft.com/office/drawing/2014/main" id="{F6C2E950-5D54-3D50-E77C-694C25DE9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104">
              <a:extLst>
                <a:ext uri="{FF2B5EF4-FFF2-40B4-BE49-F238E27FC236}">
                  <a16:creationId xmlns:a16="http://schemas.microsoft.com/office/drawing/2014/main" id="{9117A5BE-CBD0-F28A-9674-B540D92E0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215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9" name="Line 105">
              <a:extLst>
                <a:ext uri="{FF2B5EF4-FFF2-40B4-BE49-F238E27FC236}">
                  <a16:creationId xmlns:a16="http://schemas.microsoft.com/office/drawing/2014/main" id="{67EBA0D6-BDEE-D2CA-5EDE-E3E201366E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106">
              <a:extLst>
                <a:ext uri="{FF2B5EF4-FFF2-40B4-BE49-F238E27FC236}">
                  <a16:creationId xmlns:a16="http://schemas.microsoft.com/office/drawing/2014/main" id="{0DD3663C-EC1B-12F2-3BB1-6720B4653D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93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1" name="Line 107">
              <a:extLst>
                <a:ext uri="{FF2B5EF4-FFF2-40B4-BE49-F238E27FC236}">
                  <a16:creationId xmlns:a16="http://schemas.microsoft.com/office/drawing/2014/main" id="{FCC6BA00-87E4-EDC9-AB09-9E74F62A09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8">
              <a:extLst>
                <a:ext uri="{FF2B5EF4-FFF2-40B4-BE49-F238E27FC236}">
                  <a16:creationId xmlns:a16="http://schemas.microsoft.com/office/drawing/2014/main" id="{88BDB8C6-D5D2-59DE-4994-FF8DDC1A5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707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3" name="Line 109">
              <a:extLst>
                <a:ext uri="{FF2B5EF4-FFF2-40B4-BE49-F238E27FC236}">
                  <a16:creationId xmlns:a16="http://schemas.microsoft.com/office/drawing/2014/main" id="{49BEBF5F-DC60-ED0F-32E9-F4B8E398B9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10">
              <a:extLst>
                <a:ext uri="{FF2B5EF4-FFF2-40B4-BE49-F238E27FC236}">
                  <a16:creationId xmlns:a16="http://schemas.microsoft.com/office/drawing/2014/main" id="{359C232F-BDA2-1CD7-62AD-B6BCDADF0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486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 dirty="0"/>
            </a:p>
          </p:txBody>
        </p:sp>
        <p:sp>
          <p:nvSpPr>
            <p:cNvPr id="105" name="Line 111">
              <a:extLst>
                <a:ext uri="{FF2B5EF4-FFF2-40B4-BE49-F238E27FC236}">
                  <a16:creationId xmlns:a16="http://schemas.microsoft.com/office/drawing/2014/main" id="{557244F8-863F-4961-1454-40BC19C65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12">
              <a:extLst>
                <a:ext uri="{FF2B5EF4-FFF2-40B4-BE49-F238E27FC236}">
                  <a16:creationId xmlns:a16="http://schemas.microsoft.com/office/drawing/2014/main" id="{B87CBF4E-B4E2-3293-31BF-3E0C202C1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261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7" name="Line 113">
              <a:extLst>
                <a:ext uri="{FF2B5EF4-FFF2-40B4-BE49-F238E27FC236}">
                  <a16:creationId xmlns:a16="http://schemas.microsoft.com/office/drawing/2014/main" id="{39285069-6080-5BF5-431C-18E7D63F4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Freeform 114">
              <a:extLst>
                <a:ext uri="{FF2B5EF4-FFF2-40B4-BE49-F238E27FC236}">
                  <a16:creationId xmlns:a16="http://schemas.microsoft.com/office/drawing/2014/main" id="{64543369-0F87-71B1-5DBA-1D774ACE4D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9" name="Freeform 116">
              <a:extLst>
                <a:ext uri="{FF2B5EF4-FFF2-40B4-BE49-F238E27FC236}">
                  <a16:creationId xmlns:a16="http://schemas.microsoft.com/office/drawing/2014/main" id="{151EE5A5-8608-7953-FD9F-13EE05F55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0" name="Rectangle 118">
              <a:extLst>
                <a:ext uri="{FF2B5EF4-FFF2-40B4-BE49-F238E27FC236}">
                  <a16:creationId xmlns:a16="http://schemas.microsoft.com/office/drawing/2014/main" id="{9111324C-DBC5-B96D-5359-593B7D258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111" name="Oval 110">
            <a:extLst>
              <a:ext uri="{FF2B5EF4-FFF2-40B4-BE49-F238E27FC236}">
                <a16:creationId xmlns:a16="http://schemas.microsoft.com/office/drawing/2014/main" id="{7BB0A650-F20A-BA89-D9BF-B374A33C1D91}"/>
              </a:ext>
            </a:extLst>
          </p:cNvPr>
          <p:cNvSpPr/>
          <p:nvPr/>
        </p:nvSpPr>
        <p:spPr>
          <a:xfrm>
            <a:off x="4961353" y="6040584"/>
            <a:ext cx="71437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809A1425-CAC5-2D10-D294-3943BACC91D5}"/>
              </a:ext>
            </a:extLst>
          </p:cNvPr>
          <p:cNvSpPr/>
          <p:nvPr/>
        </p:nvSpPr>
        <p:spPr>
          <a:xfrm>
            <a:off x="5864639" y="5400823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833E139A-43A3-4CFB-29F1-C411F18B75AB}"/>
              </a:ext>
            </a:extLst>
          </p:cNvPr>
          <p:cNvSpPr/>
          <p:nvPr/>
        </p:nvSpPr>
        <p:spPr>
          <a:xfrm>
            <a:off x="6753639" y="4762648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E5C5A72A-8ABF-39E1-8CFC-7DBEFFB5D19C}"/>
              </a:ext>
            </a:extLst>
          </p:cNvPr>
          <p:cNvCxnSpPr/>
          <p:nvPr/>
        </p:nvCxnSpPr>
        <p:spPr>
          <a:xfrm rot="5400000" flipH="1" flipV="1">
            <a:off x="4670046" y="5752454"/>
            <a:ext cx="641350" cy="158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F17EA765-1311-5FB7-41A6-6F9971881291}"/>
              </a:ext>
            </a:extLst>
          </p:cNvPr>
          <p:cNvCxnSpPr/>
          <p:nvPr/>
        </p:nvCxnSpPr>
        <p:spPr>
          <a:xfrm>
            <a:off x="4989927" y="5433026"/>
            <a:ext cx="901700" cy="1428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66A86BB6-11A0-ED25-4AF0-8CB092244000}"/>
              </a:ext>
            </a:extLst>
          </p:cNvPr>
          <p:cNvCxnSpPr/>
          <p:nvPr/>
        </p:nvCxnSpPr>
        <p:spPr>
          <a:xfrm rot="5400000" flipH="1" flipV="1">
            <a:off x="5571746" y="5112691"/>
            <a:ext cx="641350" cy="158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356A6CF6-D6F3-5FE4-48B3-60352A0A345F}"/>
              </a:ext>
            </a:extLst>
          </p:cNvPr>
          <p:cNvCxnSpPr/>
          <p:nvPr/>
        </p:nvCxnSpPr>
        <p:spPr>
          <a:xfrm>
            <a:off x="5893215" y="4778522"/>
            <a:ext cx="900113" cy="127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A6B20D3C-1BE0-E95A-99F2-E6AADE430DAA}"/>
              </a:ext>
            </a:extLst>
          </p:cNvPr>
          <p:cNvCxnSpPr/>
          <p:nvPr/>
        </p:nvCxnSpPr>
        <p:spPr>
          <a:xfrm rot="5400000" flipH="1" flipV="1">
            <a:off x="4671633" y="6427140"/>
            <a:ext cx="641350" cy="1588"/>
          </a:xfrm>
          <a:prstGeom prst="straightConnector1">
            <a:avLst/>
          </a:prstGeom>
          <a:ln w="25400">
            <a:solidFill>
              <a:srgbClr val="FF000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544B9D7-5A85-3C0D-8D02-1F7B64C17FB9}"/>
              </a:ext>
            </a:extLst>
          </p:cNvPr>
          <p:cNvCxnSpPr/>
          <p:nvPr/>
        </p:nvCxnSpPr>
        <p:spPr>
          <a:xfrm>
            <a:off x="4078702" y="6716859"/>
            <a:ext cx="900112" cy="12700"/>
          </a:xfrm>
          <a:prstGeom prst="straightConnector1">
            <a:avLst/>
          </a:prstGeom>
          <a:ln w="25400">
            <a:solidFill>
              <a:srgbClr val="FF000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C3E1A34E-A7F7-B43A-C4D9-81CCB543C341}"/>
              </a:ext>
            </a:extLst>
          </p:cNvPr>
          <p:cNvCxnSpPr/>
          <p:nvPr/>
        </p:nvCxnSpPr>
        <p:spPr>
          <a:xfrm rot="10800000" flipV="1">
            <a:off x="3994565" y="4133998"/>
            <a:ext cx="3738563" cy="2668587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9" name="Object 6">
            <a:extLst>
              <a:ext uri="{FF2B5EF4-FFF2-40B4-BE49-F238E27FC236}">
                <a16:creationId xmlns:a16="http://schemas.microsoft.com/office/drawing/2014/main" id="{451AEF1D-2B35-38F1-5E77-B607FB05E3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649245"/>
              </p:ext>
            </p:extLst>
          </p:nvPr>
        </p:nvGraphicFramePr>
        <p:xfrm>
          <a:off x="365597" y="4103511"/>
          <a:ext cx="1502491" cy="881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736600" imgH="431800" progId="Equation.DSMT4">
                  <p:embed/>
                </p:oleObj>
              </mc:Choice>
              <mc:Fallback>
                <p:oleObj name="Equation" r:id="rId10" imgW="736600" imgH="431800" progId="Equation.DSMT4">
                  <p:embed/>
                  <p:pic>
                    <p:nvPicPr>
                      <p:cNvPr id="129" name="Object 6">
                        <a:extLst>
                          <a:ext uri="{FF2B5EF4-FFF2-40B4-BE49-F238E27FC236}">
                            <a16:creationId xmlns:a16="http://schemas.microsoft.com/office/drawing/2014/main" id="{451AEF1D-2B35-38F1-5E77-B607FB05E3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97" y="4103511"/>
                        <a:ext cx="1502491" cy="8810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6">
            <a:extLst>
              <a:ext uri="{FF2B5EF4-FFF2-40B4-BE49-F238E27FC236}">
                <a16:creationId xmlns:a16="http://schemas.microsoft.com/office/drawing/2014/main" id="{C553FD4F-F7FF-2611-98AB-00B795219A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967519"/>
              </p:ext>
            </p:extLst>
          </p:nvPr>
        </p:nvGraphicFramePr>
        <p:xfrm>
          <a:off x="365597" y="4941292"/>
          <a:ext cx="1735138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850680" imgH="431640" progId="Equation.DSMT4">
                  <p:embed/>
                </p:oleObj>
              </mc:Choice>
              <mc:Fallback>
                <p:oleObj name="Equation" r:id="rId12" imgW="850680" imgH="431640" progId="Equation.DSMT4">
                  <p:embed/>
                  <p:pic>
                    <p:nvPicPr>
                      <p:cNvPr id="132" name="Object 6">
                        <a:extLst>
                          <a:ext uri="{FF2B5EF4-FFF2-40B4-BE49-F238E27FC236}">
                            <a16:creationId xmlns:a16="http://schemas.microsoft.com/office/drawing/2014/main" id="{C553FD4F-F7FF-2611-98AB-00B795219A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97" y="4941292"/>
                        <a:ext cx="1735138" cy="881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9">
            <a:extLst>
              <a:ext uri="{FF2B5EF4-FFF2-40B4-BE49-F238E27FC236}">
                <a16:creationId xmlns:a16="http://schemas.microsoft.com/office/drawing/2014/main" id="{F84565C4-F36C-189E-C945-0B36EF003B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23033"/>
              </p:ext>
            </p:extLst>
          </p:nvPr>
        </p:nvGraphicFramePr>
        <p:xfrm>
          <a:off x="449119" y="5760111"/>
          <a:ext cx="1131717" cy="877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558558" imgH="431613" progId="Equation.DSMT4">
                  <p:embed/>
                </p:oleObj>
              </mc:Choice>
              <mc:Fallback>
                <p:oleObj name="Equation" r:id="rId14" imgW="558558" imgH="431613" progId="Equation.DSMT4">
                  <p:embed/>
                  <p:pic>
                    <p:nvPicPr>
                      <p:cNvPr id="133" name="Object 9">
                        <a:extLst>
                          <a:ext uri="{FF2B5EF4-FFF2-40B4-BE49-F238E27FC236}">
                            <a16:creationId xmlns:a16="http://schemas.microsoft.com/office/drawing/2014/main" id="{F84565C4-F36C-189E-C945-0B36EF003B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19" y="5760111"/>
                        <a:ext cx="1131717" cy="8773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10">
            <a:extLst>
              <a:ext uri="{FF2B5EF4-FFF2-40B4-BE49-F238E27FC236}">
                <a16:creationId xmlns:a16="http://schemas.microsoft.com/office/drawing/2014/main" id="{2CFF8A21-AABC-C716-8DBB-214F52348E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227382"/>
              </p:ext>
            </p:extLst>
          </p:nvPr>
        </p:nvGraphicFramePr>
        <p:xfrm>
          <a:off x="1727384" y="5974594"/>
          <a:ext cx="746701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368300" imgH="190500" progId="Equation.DSMT4">
                  <p:embed/>
                </p:oleObj>
              </mc:Choice>
              <mc:Fallback>
                <p:oleObj name="Equation" r:id="rId16" imgW="368300" imgH="190500" progId="Equation.DSMT4">
                  <p:embed/>
                  <p:pic>
                    <p:nvPicPr>
                      <p:cNvPr id="134" name="Object 10">
                        <a:extLst>
                          <a:ext uri="{FF2B5EF4-FFF2-40B4-BE49-F238E27FC236}">
                            <a16:creationId xmlns:a16="http://schemas.microsoft.com/office/drawing/2014/main" id="{2CFF8A21-AABC-C716-8DBB-214F52348E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384" y="5974594"/>
                        <a:ext cx="746701" cy="3873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Oval 137">
            <a:extLst>
              <a:ext uri="{FF2B5EF4-FFF2-40B4-BE49-F238E27FC236}">
                <a16:creationId xmlns:a16="http://schemas.microsoft.com/office/drawing/2014/main" id="{8A40BCFE-6EE2-353C-94FF-D77BF97CCE7F}"/>
              </a:ext>
            </a:extLst>
          </p:cNvPr>
          <p:cNvSpPr/>
          <p:nvPr/>
        </p:nvSpPr>
        <p:spPr>
          <a:xfrm>
            <a:off x="5001496" y="3828703"/>
            <a:ext cx="71437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D3685D74-90C5-E2A2-DAA2-752CDC210DAC}"/>
              </a:ext>
            </a:extLst>
          </p:cNvPr>
          <p:cNvCxnSpPr/>
          <p:nvPr/>
        </p:nvCxnSpPr>
        <p:spPr>
          <a:xfrm rot="16200000" flipV="1">
            <a:off x="4544296" y="4328767"/>
            <a:ext cx="960437" cy="7937"/>
          </a:xfrm>
          <a:prstGeom prst="straightConnector1">
            <a:avLst/>
          </a:prstGeom>
          <a:ln w="38100">
            <a:solidFill>
              <a:srgbClr val="0070C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55C0824C-DA02-77B9-B100-FDAE32488E61}"/>
              </a:ext>
            </a:extLst>
          </p:cNvPr>
          <p:cNvCxnSpPr/>
          <p:nvPr/>
        </p:nvCxnSpPr>
        <p:spPr>
          <a:xfrm>
            <a:off x="5004670" y="4830417"/>
            <a:ext cx="609600" cy="9525"/>
          </a:xfrm>
          <a:prstGeom prst="straightConnector1">
            <a:avLst/>
          </a:prstGeom>
          <a:ln w="381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Oval 140">
            <a:extLst>
              <a:ext uri="{FF2B5EF4-FFF2-40B4-BE49-F238E27FC236}">
                <a16:creationId xmlns:a16="http://schemas.microsoft.com/office/drawing/2014/main" id="{4D28174E-4C70-FB9D-0048-878DCE96DA47}"/>
              </a:ext>
            </a:extLst>
          </p:cNvPr>
          <p:cNvSpPr/>
          <p:nvPr/>
        </p:nvSpPr>
        <p:spPr>
          <a:xfrm>
            <a:off x="5604746" y="4776442"/>
            <a:ext cx="71437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8E07C102-407B-4DDC-8D51-9F5967E36CDE}"/>
              </a:ext>
            </a:extLst>
          </p:cNvPr>
          <p:cNvCxnSpPr/>
          <p:nvPr/>
        </p:nvCxnSpPr>
        <p:spPr>
          <a:xfrm rot="16200000" flipV="1">
            <a:off x="5148339" y="5277298"/>
            <a:ext cx="958850" cy="7937"/>
          </a:xfrm>
          <a:prstGeom prst="straightConnector1">
            <a:avLst/>
          </a:prstGeom>
          <a:ln w="38100">
            <a:solidFill>
              <a:srgbClr val="0070C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17EAF2E8-1772-4209-AD5A-8C2281DBD410}"/>
              </a:ext>
            </a:extLst>
          </p:cNvPr>
          <p:cNvCxnSpPr/>
          <p:nvPr/>
        </p:nvCxnSpPr>
        <p:spPr>
          <a:xfrm>
            <a:off x="5609507" y="5779742"/>
            <a:ext cx="609600" cy="7937"/>
          </a:xfrm>
          <a:prstGeom prst="straightConnector1">
            <a:avLst/>
          </a:prstGeom>
          <a:ln w="381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val 143">
            <a:extLst>
              <a:ext uri="{FF2B5EF4-FFF2-40B4-BE49-F238E27FC236}">
                <a16:creationId xmlns:a16="http://schemas.microsoft.com/office/drawing/2014/main" id="{D9C0572E-BAE0-2FE9-A5B6-E4B07D1B2ED3}"/>
              </a:ext>
            </a:extLst>
          </p:cNvPr>
          <p:cNvSpPr/>
          <p:nvPr/>
        </p:nvSpPr>
        <p:spPr>
          <a:xfrm>
            <a:off x="6196882" y="5741642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A8FB8177-EB1F-DA1A-8CB5-2C94AE6A3683}"/>
              </a:ext>
            </a:extLst>
          </p:cNvPr>
          <p:cNvSpPr/>
          <p:nvPr/>
        </p:nvSpPr>
        <p:spPr>
          <a:xfrm>
            <a:off x="6782671" y="6708428"/>
            <a:ext cx="71437" cy="71438"/>
          </a:xfrm>
          <a:prstGeom prst="ellipse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EA64CDAA-60C8-29A6-D83D-7F55DF425637}"/>
              </a:ext>
            </a:extLst>
          </p:cNvPr>
          <p:cNvCxnSpPr/>
          <p:nvPr/>
        </p:nvCxnSpPr>
        <p:spPr>
          <a:xfrm rot="16200000" flipV="1">
            <a:off x="5719103" y="6295679"/>
            <a:ext cx="960437" cy="7938"/>
          </a:xfrm>
          <a:prstGeom prst="straightConnector1">
            <a:avLst/>
          </a:prstGeom>
          <a:ln w="38100">
            <a:solidFill>
              <a:srgbClr val="0070C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12EBBF73-B2D0-0158-B337-9C5DA53595E3}"/>
              </a:ext>
            </a:extLst>
          </p:cNvPr>
          <p:cNvCxnSpPr/>
          <p:nvPr/>
        </p:nvCxnSpPr>
        <p:spPr>
          <a:xfrm>
            <a:off x="6200057" y="6744942"/>
            <a:ext cx="609600" cy="9525"/>
          </a:xfrm>
          <a:prstGeom prst="straightConnector1">
            <a:avLst/>
          </a:prstGeom>
          <a:ln w="381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8764E7B7-F016-537D-9BB1-F7DB6A354B6D}"/>
              </a:ext>
            </a:extLst>
          </p:cNvPr>
          <p:cNvCxnSpPr/>
          <p:nvPr/>
        </p:nvCxnSpPr>
        <p:spPr>
          <a:xfrm rot="5400000" flipH="1">
            <a:off x="3706096" y="3633442"/>
            <a:ext cx="3895725" cy="239712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F742BEE2-D4E1-0479-08F4-13C47DB3F1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68088" y="1758141"/>
                <a:ext cx="9652693" cy="1436763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Quadratic functions are in the form of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CA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sz="2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CA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CA" sz="2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CA" sz="2200" dirty="0"/>
              </a:p>
              <a:p>
                <a:r>
                  <a:rPr lang="en-CA" sz="2200" dirty="0"/>
                  <a:t>The vertex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</m:oMath>
                </a14:m>
                <a:r>
                  <a:rPr lang="en-CA" sz="2200" dirty="0"/>
                  <a:t> and “a” is the congruency factor indicates which ways the parabola opens (UP/DOWN)</a:t>
                </a:r>
              </a:p>
            </p:txBody>
          </p:sp>
        </mc:Choice>
        <mc:Fallback xmlns="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F742BEE2-D4E1-0479-08F4-13C47DB3F1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8088" y="1758141"/>
                <a:ext cx="9652693" cy="1436763"/>
              </a:xfrm>
              <a:prstGeom prst="rect">
                <a:avLst/>
              </a:prstGeom>
              <a:blipFill>
                <a:blip r:embed="rId18"/>
                <a:stretch>
                  <a:fillRect l="-189" t="-254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3" name="Object 5">
            <a:extLst>
              <a:ext uri="{FF2B5EF4-FFF2-40B4-BE49-F238E27FC236}">
                <a16:creationId xmlns:a16="http://schemas.microsoft.com/office/drawing/2014/main" id="{F4F45516-77A9-0CD4-8EF1-7C6AA3BF1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212717"/>
              </p:ext>
            </p:extLst>
          </p:nvPr>
        </p:nvGraphicFramePr>
        <p:xfrm>
          <a:off x="7847013" y="2854325"/>
          <a:ext cx="22907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9" imgW="1143000" imgH="291960" progId="Equation.DSMT4">
                  <p:embed/>
                </p:oleObj>
              </mc:Choice>
              <mc:Fallback>
                <p:oleObj name="Equation" r:id="rId19" imgW="1143000" imgH="291960" progId="Equation.DSMT4">
                  <p:embed/>
                  <p:pic>
                    <p:nvPicPr>
                      <p:cNvPr id="153" name="Object 5">
                        <a:extLst>
                          <a:ext uri="{FF2B5EF4-FFF2-40B4-BE49-F238E27FC236}">
                            <a16:creationId xmlns:a16="http://schemas.microsoft.com/office/drawing/2014/main" id="{F4F45516-77A9-0CD4-8EF1-7C6AA3BF10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7013" y="2854325"/>
                        <a:ext cx="2290762" cy="587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" name="Object 9">
            <a:extLst>
              <a:ext uri="{FF2B5EF4-FFF2-40B4-BE49-F238E27FC236}">
                <a16:creationId xmlns:a16="http://schemas.microsoft.com/office/drawing/2014/main" id="{C15E7BDB-74F2-2E25-0ED0-84EBAE4F2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159505"/>
              </p:ext>
            </p:extLst>
          </p:nvPr>
        </p:nvGraphicFramePr>
        <p:xfrm>
          <a:off x="7870583" y="3618061"/>
          <a:ext cx="236696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1" imgW="1168200" imgH="253800" progId="Equation.DSMT4">
                  <p:embed/>
                </p:oleObj>
              </mc:Choice>
              <mc:Fallback>
                <p:oleObj name="Equation" r:id="rId21" imgW="1168200" imgH="253800" progId="Equation.DSMT4">
                  <p:embed/>
                  <p:pic>
                    <p:nvPicPr>
                      <p:cNvPr id="154" name="Object 9">
                        <a:extLst>
                          <a:ext uri="{FF2B5EF4-FFF2-40B4-BE49-F238E27FC236}">
                            <a16:creationId xmlns:a16="http://schemas.microsoft.com/office/drawing/2014/main" id="{C15E7BDB-74F2-2E25-0ED0-84EBAE4F27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0583" y="3618061"/>
                        <a:ext cx="2366962" cy="515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" name="Object 9">
            <a:extLst>
              <a:ext uri="{FF2B5EF4-FFF2-40B4-BE49-F238E27FC236}">
                <a16:creationId xmlns:a16="http://schemas.microsoft.com/office/drawing/2014/main" id="{177E50EA-0335-07A2-0EEC-C5ED707AF9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335423"/>
              </p:ext>
            </p:extLst>
          </p:nvPr>
        </p:nvGraphicFramePr>
        <p:xfrm>
          <a:off x="8104733" y="4198254"/>
          <a:ext cx="17748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3" imgW="876240" imgH="203040" progId="Equation.DSMT4">
                  <p:embed/>
                </p:oleObj>
              </mc:Choice>
              <mc:Fallback>
                <p:oleObj name="Equation" r:id="rId23" imgW="876240" imgH="203040" progId="Equation.DSMT4">
                  <p:embed/>
                  <p:pic>
                    <p:nvPicPr>
                      <p:cNvPr id="155" name="Object 9">
                        <a:extLst>
                          <a:ext uri="{FF2B5EF4-FFF2-40B4-BE49-F238E27FC236}">
                            <a16:creationId xmlns:a16="http://schemas.microsoft.com/office/drawing/2014/main" id="{177E50EA-0335-07A2-0EEC-C5ED707AF9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4733" y="4198254"/>
                        <a:ext cx="1774825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" name="Object 9">
            <a:extLst>
              <a:ext uri="{FF2B5EF4-FFF2-40B4-BE49-F238E27FC236}">
                <a16:creationId xmlns:a16="http://schemas.microsoft.com/office/drawing/2014/main" id="{0D39449C-45D1-EA25-A9CC-147C5C6B2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30311"/>
              </p:ext>
            </p:extLst>
          </p:nvPr>
        </p:nvGraphicFramePr>
        <p:xfrm>
          <a:off x="7854481" y="4700734"/>
          <a:ext cx="17764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5" imgW="876240" imgH="203040" progId="Equation.DSMT4">
                  <p:embed/>
                </p:oleObj>
              </mc:Choice>
              <mc:Fallback>
                <p:oleObj name="Equation" r:id="rId25" imgW="876240" imgH="203040" progId="Equation.DSMT4">
                  <p:embed/>
                  <p:pic>
                    <p:nvPicPr>
                      <p:cNvPr id="156" name="Object 9">
                        <a:extLst>
                          <a:ext uri="{FF2B5EF4-FFF2-40B4-BE49-F238E27FC236}">
                            <a16:creationId xmlns:a16="http://schemas.microsoft.com/office/drawing/2014/main" id="{0D39449C-45D1-EA25-A9CC-147C5C6B20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4481" y="4700734"/>
                        <a:ext cx="1776412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" name="Object 9">
            <a:extLst>
              <a:ext uri="{FF2B5EF4-FFF2-40B4-BE49-F238E27FC236}">
                <a16:creationId xmlns:a16="http://schemas.microsoft.com/office/drawing/2014/main" id="{35EE4A3D-CB73-7EBA-21EE-D050E053A1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096689"/>
              </p:ext>
            </p:extLst>
          </p:nvPr>
        </p:nvGraphicFramePr>
        <p:xfrm>
          <a:off x="7841780" y="5189045"/>
          <a:ext cx="180181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7" imgW="888840" imgH="253800" progId="Equation.DSMT4">
                  <p:embed/>
                </p:oleObj>
              </mc:Choice>
              <mc:Fallback>
                <p:oleObj name="Equation" r:id="rId27" imgW="888840" imgH="253800" progId="Equation.DSMT4">
                  <p:embed/>
                  <p:pic>
                    <p:nvPicPr>
                      <p:cNvPr id="157" name="Object 9">
                        <a:extLst>
                          <a:ext uri="{FF2B5EF4-FFF2-40B4-BE49-F238E27FC236}">
                            <a16:creationId xmlns:a16="http://schemas.microsoft.com/office/drawing/2014/main" id="{35EE4A3D-CB73-7EBA-21EE-D050E053A1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1780" y="5189045"/>
                        <a:ext cx="1801813" cy="515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" name="Oval 157">
            <a:extLst>
              <a:ext uri="{FF2B5EF4-FFF2-40B4-BE49-F238E27FC236}">
                <a16:creationId xmlns:a16="http://schemas.microsoft.com/office/drawing/2014/main" id="{9828729D-5218-95AB-E3DD-4342FEF1CFE1}"/>
              </a:ext>
            </a:extLst>
          </p:cNvPr>
          <p:cNvSpPr/>
          <p:nvPr/>
        </p:nvSpPr>
        <p:spPr>
          <a:xfrm>
            <a:off x="5818028" y="6044251"/>
            <a:ext cx="147197" cy="14520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89B4A81E-0C40-4DF9-30C1-4190C3219C10}"/>
              </a:ext>
            </a:extLst>
          </p:cNvPr>
          <p:cNvCxnSpPr>
            <a:cxnSpLocks/>
          </p:cNvCxnSpPr>
          <p:nvPr/>
        </p:nvCxnSpPr>
        <p:spPr>
          <a:xfrm flipV="1">
            <a:off x="5910774" y="6100890"/>
            <a:ext cx="316003" cy="636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D9A96253-E32B-7B74-1DED-3860F5A616C4}"/>
              </a:ext>
            </a:extLst>
          </p:cNvPr>
          <p:cNvCxnSpPr/>
          <p:nvPr/>
        </p:nvCxnSpPr>
        <p:spPr>
          <a:xfrm rot="5400000" flipH="1" flipV="1">
            <a:off x="5873188" y="5773052"/>
            <a:ext cx="641350" cy="158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>
            <a:extLst>
              <a:ext uri="{FF2B5EF4-FFF2-40B4-BE49-F238E27FC236}">
                <a16:creationId xmlns:a16="http://schemas.microsoft.com/office/drawing/2014/main" id="{789BE0BE-6D27-291D-3E09-DCF7FC86E3B3}"/>
              </a:ext>
            </a:extLst>
          </p:cNvPr>
          <p:cNvSpPr/>
          <p:nvPr/>
        </p:nvSpPr>
        <p:spPr>
          <a:xfrm>
            <a:off x="6120449" y="5373693"/>
            <a:ext cx="147197" cy="14520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544C56A3-AF15-D1BD-5C08-D0E312872550}"/>
              </a:ext>
            </a:extLst>
          </p:cNvPr>
          <p:cNvCxnSpPr>
            <a:cxnSpLocks/>
          </p:cNvCxnSpPr>
          <p:nvPr/>
        </p:nvCxnSpPr>
        <p:spPr>
          <a:xfrm flipV="1">
            <a:off x="6201657" y="5442290"/>
            <a:ext cx="316003" cy="636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929EC579-4AA3-7699-022D-110705EFEE67}"/>
              </a:ext>
            </a:extLst>
          </p:cNvPr>
          <p:cNvCxnSpPr>
            <a:cxnSpLocks/>
          </p:cNvCxnSpPr>
          <p:nvPr/>
        </p:nvCxnSpPr>
        <p:spPr>
          <a:xfrm flipV="1">
            <a:off x="6483953" y="3528536"/>
            <a:ext cx="1653" cy="190738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Oval 165">
            <a:extLst>
              <a:ext uri="{FF2B5EF4-FFF2-40B4-BE49-F238E27FC236}">
                <a16:creationId xmlns:a16="http://schemas.microsoft.com/office/drawing/2014/main" id="{1D0D7FE7-BB95-BE3C-05CA-6B81272893CE}"/>
              </a:ext>
            </a:extLst>
          </p:cNvPr>
          <p:cNvSpPr/>
          <p:nvPr/>
        </p:nvSpPr>
        <p:spPr>
          <a:xfrm>
            <a:off x="6415936" y="3459576"/>
            <a:ext cx="147197" cy="14520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BC93C521-41AB-0DBB-E517-ABAC596672DF}"/>
              </a:ext>
            </a:extLst>
          </p:cNvPr>
          <p:cNvSpPr/>
          <p:nvPr/>
        </p:nvSpPr>
        <p:spPr>
          <a:xfrm>
            <a:off x="5533318" y="5369685"/>
            <a:ext cx="147197" cy="14520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A5EA6B05-B790-C816-017D-7D33876D43C6}"/>
              </a:ext>
            </a:extLst>
          </p:cNvPr>
          <p:cNvSpPr/>
          <p:nvPr/>
        </p:nvSpPr>
        <p:spPr>
          <a:xfrm>
            <a:off x="5237006" y="3490072"/>
            <a:ext cx="147197" cy="14520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FBE14F68-4B39-0728-74BA-786604BD4C9D}"/>
              </a:ext>
            </a:extLst>
          </p:cNvPr>
          <p:cNvGrpSpPr/>
          <p:nvPr/>
        </p:nvGrpSpPr>
        <p:grpSpPr>
          <a:xfrm>
            <a:off x="5228748" y="2831375"/>
            <a:ext cx="1333776" cy="3302643"/>
            <a:chOff x="3100388" y="1106488"/>
            <a:chExt cx="3327400" cy="3743325"/>
          </a:xfrm>
        </p:grpSpPr>
        <p:sp>
          <p:nvSpPr>
            <p:cNvPr id="170" name="Freeform 46">
              <a:extLst>
                <a:ext uri="{FF2B5EF4-FFF2-40B4-BE49-F238E27FC236}">
                  <a16:creationId xmlns:a16="http://schemas.microsoft.com/office/drawing/2014/main" id="{E3FAC4DD-21E5-700D-A0E8-C6FB9F568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1" name="Freeform 45">
              <a:extLst>
                <a:ext uri="{FF2B5EF4-FFF2-40B4-BE49-F238E27FC236}">
                  <a16:creationId xmlns:a16="http://schemas.microsoft.com/office/drawing/2014/main" id="{31E4E3A4-323F-344B-7833-F9771D6BD6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97888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"/>
                            </p:stCondLst>
                            <p:childTnLst>
                              <p:par>
                                <p:cTn id="26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500"/>
                            </p:stCondLst>
                            <p:childTnLst>
                              <p:par>
                                <p:cTn id="346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500"/>
                            </p:stCondLst>
                            <p:childTnLst>
                              <p:par>
                                <p:cTn id="37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3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5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8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1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4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112" grpId="0" animBg="1"/>
      <p:bldP spid="113" grpId="0" animBg="1"/>
      <p:bldP spid="138" grpId="0" animBg="1"/>
      <p:bldP spid="141" grpId="0" animBg="1"/>
      <p:bldP spid="144" grpId="0" animBg="1"/>
      <p:bldP spid="146" grpId="0" animBg="1"/>
      <p:bldP spid="152" grpId="0"/>
      <p:bldP spid="158" grpId="0" animBg="1"/>
      <p:bldP spid="162" grpId="0" animBg="1"/>
      <p:bldP spid="166" grpId="0" animBg="1"/>
      <p:bldP spid="167" grpId="0" animBg="1"/>
      <p:bldP spid="1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" y="152718"/>
            <a:ext cx="8147248" cy="634082"/>
          </a:xfrm>
        </p:spPr>
        <p:txBody>
          <a:bodyPr/>
          <a:lstStyle/>
          <a:p>
            <a:r>
              <a:rPr lang="en-CA" dirty="0"/>
              <a:t>II) Graphing Absolute Value Functions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54000" y="873124"/>
            <a:ext cx="11938000" cy="22358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When graphing the absolute value of a function, first graph the original function, </a:t>
            </a:r>
          </a:p>
          <a:p>
            <a:r>
              <a:rPr lang="en-CA" dirty="0"/>
              <a:t>Take any point with a negative y-coordinate, flip those points above the X-axis</a:t>
            </a:r>
          </a:p>
          <a:p>
            <a:r>
              <a:rPr lang="en-CA" dirty="0"/>
              <a:t>A point with a negative y-coordinate will become a positive y-coordinate</a:t>
            </a:r>
          </a:p>
          <a:p>
            <a:r>
              <a:rPr lang="en-CA" dirty="0"/>
              <a:t>the x-coordinates do not change they stays the same </a:t>
            </a:r>
          </a:p>
          <a:p>
            <a:r>
              <a:rPr lang="en-CA" dirty="0"/>
              <a:t>If the point already has a positive y-coordinate, it doesn’t change!</a:t>
            </a:r>
          </a:p>
          <a:p>
            <a:endParaRPr lang="en-CA" dirty="0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677474"/>
              </p:ext>
            </p:extLst>
          </p:nvPr>
        </p:nvGraphicFramePr>
        <p:xfrm>
          <a:off x="2696302" y="3625379"/>
          <a:ext cx="792088" cy="2505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81000" imgH="1511300" progId="Equation.DSMT4">
                  <p:embed/>
                </p:oleObj>
              </mc:Choice>
              <mc:Fallback>
                <p:oleObj name="Equation" r:id="rId4" imgW="381000" imgH="1511300" progId="Equation.DSMT4">
                  <p:embed/>
                  <p:pic>
                    <p:nvPicPr>
                      <p:cNvPr id="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302" y="3625379"/>
                        <a:ext cx="792088" cy="2505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483657"/>
              </p:ext>
            </p:extLst>
          </p:nvPr>
        </p:nvGraphicFramePr>
        <p:xfrm>
          <a:off x="623559" y="4130697"/>
          <a:ext cx="1490355" cy="495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622030" imgH="203112" progId="Equation.DSMT4">
                  <p:embed/>
                </p:oleObj>
              </mc:Choice>
              <mc:Fallback>
                <p:oleObj name="Equation" r:id="rId6" imgW="622030" imgH="203112" progId="Equation.DSMT4">
                  <p:embed/>
                  <p:pic>
                    <p:nvPicPr>
                      <p:cNvPr id="2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59" y="4130697"/>
                        <a:ext cx="1490355" cy="4957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214999"/>
              </p:ext>
            </p:extLst>
          </p:nvPr>
        </p:nvGraphicFramePr>
        <p:xfrm>
          <a:off x="6443670" y="4154045"/>
          <a:ext cx="16129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672808" imgH="253890" progId="Equation.DSMT4">
                  <p:embed/>
                </p:oleObj>
              </mc:Choice>
              <mc:Fallback>
                <p:oleObj name="Equation" r:id="rId8" imgW="672808" imgH="253890" progId="Equation.DSMT4">
                  <p:embed/>
                  <p:pic>
                    <p:nvPicPr>
                      <p:cNvPr id="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70" y="4154045"/>
                        <a:ext cx="161290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553825"/>
              </p:ext>
            </p:extLst>
          </p:nvPr>
        </p:nvGraphicFramePr>
        <p:xfrm>
          <a:off x="8293782" y="3726979"/>
          <a:ext cx="792088" cy="2505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380880" imgH="1511280" progId="Equation.DSMT4">
                  <p:embed/>
                </p:oleObj>
              </mc:Choice>
              <mc:Fallback>
                <p:oleObj name="Equation" r:id="rId10" imgW="380880" imgH="151128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3782" y="3726979"/>
                        <a:ext cx="792088" cy="2505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061115"/>
              </p:ext>
            </p:extLst>
          </p:nvPr>
        </p:nvGraphicFramePr>
        <p:xfrm>
          <a:off x="3120265" y="4070011"/>
          <a:ext cx="301625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215619" imgH="164885" progId="Equation.DSMT4">
                  <p:embed/>
                </p:oleObj>
              </mc:Choice>
              <mc:Fallback>
                <p:oleObj name="Equation" r:id="rId12" imgW="215619" imgH="164885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0265" y="4070011"/>
                        <a:ext cx="301625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716236"/>
              </p:ext>
            </p:extLst>
          </p:nvPr>
        </p:nvGraphicFramePr>
        <p:xfrm>
          <a:off x="3220276" y="4509749"/>
          <a:ext cx="2809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203024" imgH="164957" progId="Equation.DSMT4">
                  <p:embed/>
                </p:oleObj>
              </mc:Choice>
              <mc:Fallback>
                <p:oleObj name="Equation" r:id="rId14" imgW="203024" imgH="164957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0276" y="4509749"/>
                        <a:ext cx="2809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826209"/>
              </p:ext>
            </p:extLst>
          </p:nvPr>
        </p:nvGraphicFramePr>
        <p:xfrm>
          <a:off x="3255201" y="4925673"/>
          <a:ext cx="177800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201" y="4925673"/>
                        <a:ext cx="177800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849841"/>
              </p:ext>
            </p:extLst>
          </p:nvPr>
        </p:nvGraphicFramePr>
        <p:xfrm>
          <a:off x="3217101" y="5293974"/>
          <a:ext cx="1412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01468" imgH="164885" progId="Equation.DSMT4">
                  <p:embed/>
                </p:oleObj>
              </mc:Choice>
              <mc:Fallback>
                <p:oleObj name="Equation" r:id="rId18" imgW="101468" imgH="164885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101" y="5293974"/>
                        <a:ext cx="1412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735493"/>
              </p:ext>
            </p:extLst>
          </p:nvPr>
        </p:nvGraphicFramePr>
        <p:xfrm>
          <a:off x="3191702" y="5735299"/>
          <a:ext cx="176213" cy="23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126780" imgH="164814" progId="Equation.DSMT4">
                  <p:embed/>
                </p:oleObj>
              </mc:Choice>
              <mc:Fallback>
                <p:oleObj name="Equation" r:id="rId20" imgW="126780" imgH="164814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702" y="5735299"/>
                        <a:ext cx="176213" cy="230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83160"/>
              </p:ext>
            </p:extLst>
          </p:nvPr>
        </p:nvGraphicFramePr>
        <p:xfrm>
          <a:off x="8780971" y="4171611"/>
          <a:ext cx="1793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26780" imgH="164814" progId="Equation.DSMT4">
                  <p:embed/>
                </p:oleObj>
              </mc:Choice>
              <mc:Fallback>
                <p:oleObj name="Equation" r:id="rId22" imgW="126780" imgH="164814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0971" y="4171611"/>
                        <a:ext cx="1793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039322"/>
              </p:ext>
            </p:extLst>
          </p:nvPr>
        </p:nvGraphicFramePr>
        <p:xfrm>
          <a:off x="8927021" y="4611349"/>
          <a:ext cx="1412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101468" imgH="164885" progId="Equation.DSMT4">
                  <p:embed/>
                </p:oleObj>
              </mc:Choice>
              <mc:Fallback>
                <p:oleObj name="Equation" r:id="rId24" imgW="101468" imgH="164885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7021" y="4611349"/>
                        <a:ext cx="1412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389243"/>
              </p:ext>
            </p:extLst>
          </p:nvPr>
        </p:nvGraphicFramePr>
        <p:xfrm>
          <a:off x="8892097" y="5027273"/>
          <a:ext cx="176213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126725" imgH="177415" progId="Equation.DSMT4">
                  <p:embed/>
                </p:oleObj>
              </mc:Choice>
              <mc:Fallback>
                <p:oleObj name="Equation" r:id="rId26" imgW="126725" imgH="177415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2097" y="5027273"/>
                        <a:ext cx="176213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369150"/>
              </p:ext>
            </p:extLst>
          </p:nvPr>
        </p:nvGraphicFramePr>
        <p:xfrm>
          <a:off x="8853997" y="5395574"/>
          <a:ext cx="142875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3997" y="5395574"/>
                        <a:ext cx="142875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333424"/>
              </p:ext>
            </p:extLst>
          </p:nvPr>
        </p:nvGraphicFramePr>
        <p:xfrm>
          <a:off x="8828597" y="5836899"/>
          <a:ext cx="176213" cy="23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126780" imgH="164814" progId="Equation.DSMT4">
                  <p:embed/>
                </p:oleObj>
              </mc:Choice>
              <mc:Fallback>
                <p:oleObj name="Equation" r:id="rId30" imgW="126780" imgH="164814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8597" y="5836899"/>
                        <a:ext cx="176213" cy="230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524001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2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2398D5-AAD6-4CEC-9C8A-86A5D5102862}"/>
              </a:ext>
            </a:extLst>
          </p:cNvPr>
          <p:cNvSpPr txBox="1"/>
          <p:nvPr/>
        </p:nvSpPr>
        <p:spPr>
          <a:xfrm>
            <a:off x="4415971" y="4837616"/>
            <a:ext cx="3040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This point with a negative y-value will change to a positive y-value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E797C3A-9D94-4799-9E45-C16A8BA622D1}"/>
              </a:ext>
            </a:extLst>
          </p:cNvPr>
          <p:cNvSpPr/>
          <p:nvPr/>
        </p:nvSpPr>
        <p:spPr>
          <a:xfrm>
            <a:off x="3078480" y="4028445"/>
            <a:ext cx="396240" cy="3759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45E023E-4AC9-43F2-A9FF-453747D3D395}"/>
              </a:ext>
            </a:extLst>
          </p:cNvPr>
          <p:cNvSpPr/>
          <p:nvPr/>
        </p:nvSpPr>
        <p:spPr>
          <a:xfrm>
            <a:off x="3464560" y="3671345"/>
            <a:ext cx="5323840" cy="794382"/>
          </a:xfrm>
          <a:custGeom>
            <a:avLst/>
            <a:gdLst>
              <a:gd name="connsiteX0" fmla="*/ 0 w 5323840"/>
              <a:gd name="connsiteY0" fmla="*/ 397740 h 794382"/>
              <a:gd name="connsiteX1" fmla="*/ 904240 w 5323840"/>
              <a:gd name="connsiteY1" fmla="*/ 11660 h 794382"/>
              <a:gd name="connsiteX2" fmla="*/ 1889760 w 5323840"/>
              <a:gd name="connsiteY2" fmla="*/ 793980 h 794382"/>
              <a:gd name="connsiteX3" fmla="*/ 3190240 w 5323840"/>
              <a:gd name="connsiteY3" fmla="*/ 123420 h 794382"/>
              <a:gd name="connsiteX4" fmla="*/ 4124960 w 5323840"/>
              <a:gd name="connsiteY4" fmla="*/ 458700 h 794382"/>
              <a:gd name="connsiteX5" fmla="*/ 4572000 w 5323840"/>
              <a:gd name="connsiteY5" fmla="*/ 164060 h 794382"/>
              <a:gd name="connsiteX6" fmla="*/ 5323840 w 5323840"/>
              <a:gd name="connsiteY6" fmla="*/ 509500 h 794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23840" h="794382">
                <a:moveTo>
                  <a:pt x="0" y="397740"/>
                </a:moveTo>
                <a:cubicBezTo>
                  <a:pt x="294640" y="171680"/>
                  <a:pt x="589280" y="-54380"/>
                  <a:pt x="904240" y="11660"/>
                </a:cubicBezTo>
                <a:cubicBezTo>
                  <a:pt x="1219200" y="77700"/>
                  <a:pt x="1508760" y="775353"/>
                  <a:pt x="1889760" y="793980"/>
                </a:cubicBezTo>
                <a:cubicBezTo>
                  <a:pt x="2270760" y="812607"/>
                  <a:pt x="2817707" y="179300"/>
                  <a:pt x="3190240" y="123420"/>
                </a:cubicBezTo>
                <a:cubicBezTo>
                  <a:pt x="3562773" y="67540"/>
                  <a:pt x="3894667" y="451927"/>
                  <a:pt x="4124960" y="458700"/>
                </a:cubicBezTo>
                <a:cubicBezTo>
                  <a:pt x="4355253" y="465473"/>
                  <a:pt x="4372187" y="155593"/>
                  <a:pt x="4572000" y="164060"/>
                </a:cubicBezTo>
                <a:cubicBezTo>
                  <a:pt x="4771813" y="172527"/>
                  <a:pt x="5047826" y="341013"/>
                  <a:pt x="5323840" y="50950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08601-3817-E20E-39A9-5041F2CB3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03903"/>
          </a:xfrm>
        </p:spPr>
        <p:txBody>
          <a:bodyPr/>
          <a:lstStyle/>
          <a:p>
            <a:r>
              <a:rPr lang="en-CA" dirty="0"/>
              <a:t>Graphing the Absolute Value of a Function: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8491FA-E1A8-F9A6-ED9C-26F440ED76B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40658" y="992124"/>
                <a:ext cx="7798429" cy="489313"/>
              </a:xfrm>
            </p:spPr>
            <p:txBody>
              <a:bodyPr/>
              <a:lstStyle/>
              <a:p>
                <a:r>
                  <a:rPr lang="en-CA" dirty="0"/>
                  <a:t>Suppose below are the original functions  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8491FA-E1A8-F9A6-ED9C-26F440ED76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40658" y="992124"/>
                <a:ext cx="7798429" cy="489313"/>
              </a:xfrm>
              <a:blipFill>
                <a:blip r:embed="rId2"/>
                <a:stretch>
                  <a:fillRect l="-391" t="-10000" b="-225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176">
            <a:extLst>
              <a:ext uri="{FF2B5EF4-FFF2-40B4-BE49-F238E27FC236}">
                <a16:creationId xmlns:a16="http://schemas.microsoft.com/office/drawing/2014/main" id="{272635A2-5497-A32E-140E-9C43F97E8C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0658" y="3604321"/>
            <a:ext cx="2716307" cy="3039475"/>
            <a:chOff x="136" y="814"/>
            <a:chExt cx="2883" cy="3226"/>
          </a:xfrm>
        </p:grpSpPr>
        <p:sp>
          <p:nvSpPr>
            <p:cNvPr id="5" name="AutoShape 175">
              <a:extLst>
                <a:ext uri="{FF2B5EF4-FFF2-40B4-BE49-F238E27FC236}">
                  <a16:creationId xmlns:a16="http://schemas.microsoft.com/office/drawing/2014/main" id="{EAD8A2EC-0139-6183-80D7-117EAC9AE63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36" y="818"/>
              <a:ext cx="2883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77">
              <a:extLst>
                <a:ext uri="{FF2B5EF4-FFF2-40B4-BE49-F238E27FC236}">
                  <a16:creationId xmlns:a16="http://schemas.microsoft.com/office/drawing/2014/main" id="{57AB34C8-6DCE-84EC-0760-18265E1D0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178">
              <a:extLst>
                <a:ext uri="{FF2B5EF4-FFF2-40B4-BE49-F238E27FC236}">
                  <a16:creationId xmlns:a16="http://schemas.microsoft.com/office/drawing/2014/main" id="{723AD14B-C4AA-9EE7-9110-205E326519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79">
              <a:extLst>
                <a:ext uri="{FF2B5EF4-FFF2-40B4-BE49-F238E27FC236}">
                  <a16:creationId xmlns:a16="http://schemas.microsoft.com/office/drawing/2014/main" id="{8EA09DEA-D8D7-D257-4870-5B0D8DAF84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80">
              <a:extLst>
                <a:ext uri="{FF2B5EF4-FFF2-40B4-BE49-F238E27FC236}">
                  <a16:creationId xmlns:a16="http://schemas.microsoft.com/office/drawing/2014/main" id="{8029D1AD-804F-4EBE-A978-59797A5D02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81">
              <a:extLst>
                <a:ext uri="{FF2B5EF4-FFF2-40B4-BE49-F238E27FC236}">
                  <a16:creationId xmlns:a16="http://schemas.microsoft.com/office/drawing/2014/main" id="{2A8F5CDA-FB29-C8A9-3EED-6B676A788C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82">
              <a:extLst>
                <a:ext uri="{FF2B5EF4-FFF2-40B4-BE49-F238E27FC236}">
                  <a16:creationId xmlns:a16="http://schemas.microsoft.com/office/drawing/2014/main" id="{24EC6608-6807-21B4-6336-AEB4D82887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83">
              <a:extLst>
                <a:ext uri="{FF2B5EF4-FFF2-40B4-BE49-F238E27FC236}">
                  <a16:creationId xmlns:a16="http://schemas.microsoft.com/office/drawing/2014/main" id="{3366A017-B14E-E49E-1FCE-13D5A4D3D8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84">
              <a:extLst>
                <a:ext uri="{FF2B5EF4-FFF2-40B4-BE49-F238E27FC236}">
                  <a16:creationId xmlns:a16="http://schemas.microsoft.com/office/drawing/2014/main" id="{F9C31B40-1250-E09F-FD61-3D20BEDCBD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5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85">
              <a:extLst>
                <a:ext uri="{FF2B5EF4-FFF2-40B4-BE49-F238E27FC236}">
                  <a16:creationId xmlns:a16="http://schemas.microsoft.com/office/drawing/2014/main" id="{87C1366E-FD50-64D9-7468-DF3E6FBCCA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86">
              <a:extLst>
                <a:ext uri="{FF2B5EF4-FFF2-40B4-BE49-F238E27FC236}">
                  <a16:creationId xmlns:a16="http://schemas.microsoft.com/office/drawing/2014/main" id="{DD076646-B58E-7086-3B70-74F509C33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7">
              <a:extLst>
                <a:ext uri="{FF2B5EF4-FFF2-40B4-BE49-F238E27FC236}">
                  <a16:creationId xmlns:a16="http://schemas.microsoft.com/office/drawing/2014/main" id="{82E1E3FC-90E4-52FC-247C-0E9C39592E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88">
              <a:extLst>
                <a:ext uri="{FF2B5EF4-FFF2-40B4-BE49-F238E27FC236}">
                  <a16:creationId xmlns:a16="http://schemas.microsoft.com/office/drawing/2014/main" id="{63FF1FF4-D87A-78B0-9A07-3800DDAD2D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89">
              <a:extLst>
                <a:ext uri="{FF2B5EF4-FFF2-40B4-BE49-F238E27FC236}">
                  <a16:creationId xmlns:a16="http://schemas.microsoft.com/office/drawing/2014/main" id="{CA593BCF-2190-AB1F-BBCD-93DAA8EB21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90">
              <a:extLst>
                <a:ext uri="{FF2B5EF4-FFF2-40B4-BE49-F238E27FC236}">
                  <a16:creationId xmlns:a16="http://schemas.microsoft.com/office/drawing/2014/main" id="{DF5F55DF-B720-C5D7-FDCC-18A9135EB4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91">
              <a:extLst>
                <a:ext uri="{FF2B5EF4-FFF2-40B4-BE49-F238E27FC236}">
                  <a16:creationId xmlns:a16="http://schemas.microsoft.com/office/drawing/2014/main" id="{5DBB6AD9-8D66-81EE-118A-717A96905A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92">
              <a:extLst>
                <a:ext uri="{FF2B5EF4-FFF2-40B4-BE49-F238E27FC236}">
                  <a16:creationId xmlns:a16="http://schemas.microsoft.com/office/drawing/2014/main" id="{F1A4D9A5-6276-B2FD-EB07-C9B6B21DD1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93">
              <a:extLst>
                <a:ext uri="{FF2B5EF4-FFF2-40B4-BE49-F238E27FC236}">
                  <a16:creationId xmlns:a16="http://schemas.microsoft.com/office/drawing/2014/main" id="{8AAC46F8-ED10-F6ED-1D17-36F3F6B0D9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6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94">
              <a:extLst>
                <a:ext uri="{FF2B5EF4-FFF2-40B4-BE49-F238E27FC236}">
                  <a16:creationId xmlns:a16="http://schemas.microsoft.com/office/drawing/2014/main" id="{D25BA589-517B-5F96-D006-3F5AD2E127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95">
              <a:extLst>
                <a:ext uri="{FF2B5EF4-FFF2-40B4-BE49-F238E27FC236}">
                  <a16:creationId xmlns:a16="http://schemas.microsoft.com/office/drawing/2014/main" id="{A4937626-601D-DFE9-4B36-5DAFD05748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96">
              <a:extLst>
                <a:ext uri="{FF2B5EF4-FFF2-40B4-BE49-F238E27FC236}">
                  <a16:creationId xmlns:a16="http://schemas.microsoft.com/office/drawing/2014/main" id="{EAEC53A0-96AD-B9BA-9442-12FEAA28AD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97">
              <a:extLst>
                <a:ext uri="{FF2B5EF4-FFF2-40B4-BE49-F238E27FC236}">
                  <a16:creationId xmlns:a16="http://schemas.microsoft.com/office/drawing/2014/main" id="{C14E78FA-DB87-E3A1-06DF-0DB1A92A54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7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98">
              <a:extLst>
                <a:ext uri="{FF2B5EF4-FFF2-40B4-BE49-F238E27FC236}">
                  <a16:creationId xmlns:a16="http://schemas.microsoft.com/office/drawing/2014/main" id="{56539E30-2F3E-608C-2B89-7890A3FAE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5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99">
              <a:extLst>
                <a:ext uri="{FF2B5EF4-FFF2-40B4-BE49-F238E27FC236}">
                  <a16:creationId xmlns:a16="http://schemas.microsoft.com/office/drawing/2014/main" id="{E58BBEF5-DBA5-4EF8-FD15-E06FDE9CCE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62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00">
              <a:extLst>
                <a:ext uri="{FF2B5EF4-FFF2-40B4-BE49-F238E27FC236}">
                  <a16:creationId xmlns:a16="http://schemas.microsoft.com/office/drawing/2014/main" id="{292D306A-03BD-C0F6-78CF-9A4FA50D04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49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01">
              <a:extLst>
                <a:ext uri="{FF2B5EF4-FFF2-40B4-BE49-F238E27FC236}">
                  <a16:creationId xmlns:a16="http://schemas.microsoft.com/office/drawing/2014/main" id="{EB279AB9-2F46-8CD0-D04D-7C9F518F8C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49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02">
              <a:extLst>
                <a:ext uri="{FF2B5EF4-FFF2-40B4-BE49-F238E27FC236}">
                  <a16:creationId xmlns:a16="http://schemas.microsoft.com/office/drawing/2014/main" id="{5834C3E0-E3B0-DDA9-A628-8BAC15709B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22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03">
              <a:extLst>
                <a:ext uri="{FF2B5EF4-FFF2-40B4-BE49-F238E27FC236}">
                  <a16:creationId xmlns:a16="http://schemas.microsoft.com/office/drawing/2014/main" id="{105BBBA3-BC1A-9B36-893B-3E37D3F0F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22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04">
              <a:extLst>
                <a:ext uri="{FF2B5EF4-FFF2-40B4-BE49-F238E27FC236}">
                  <a16:creationId xmlns:a16="http://schemas.microsoft.com/office/drawing/2014/main" id="{838BCE29-111B-DF66-224B-60796216D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95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05">
              <a:extLst>
                <a:ext uri="{FF2B5EF4-FFF2-40B4-BE49-F238E27FC236}">
                  <a16:creationId xmlns:a16="http://schemas.microsoft.com/office/drawing/2014/main" id="{E5EE72D8-C4A6-7FAD-4E70-FA6D25641B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96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06">
              <a:extLst>
                <a:ext uri="{FF2B5EF4-FFF2-40B4-BE49-F238E27FC236}">
                  <a16:creationId xmlns:a16="http://schemas.microsoft.com/office/drawing/2014/main" id="{8ABABA89-4811-C6EB-05FC-2A59F53B13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69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07">
              <a:extLst>
                <a:ext uri="{FF2B5EF4-FFF2-40B4-BE49-F238E27FC236}">
                  <a16:creationId xmlns:a16="http://schemas.microsoft.com/office/drawing/2014/main" id="{45A3FBBD-636A-A47A-1FEB-48E8A8C3C3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69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08">
              <a:extLst>
                <a:ext uri="{FF2B5EF4-FFF2-40B4-BE49-F238E27FC236}">
                  <a16:creationId xmlns:a16="http://schemas.microsoft.com/office/drawing/2014/main" id="{4BB331FA-0FD7-F1FE-3FD6-0726CF7424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1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09">
              <a:extLst>
                <a:ext uri="{FF2B5EF4-FFF2-40B4-BE49-F238E27FC236}">
                  <a16:creationId xmlns:a16="http://schemas.microsoft.com/office/drawing/2014/main" id="{5FC69DDC-3424-835B-5991-E6EBE2C044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16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10">
              <a:extLst>
                <a:ext uri="{FF2B5EF4-FFF2-40B4-BE49-F238E27FC236}">
                  <a16:creationId xmlns:a16="http://schemas.microsoft.com/office/drawing/2014/main" id="{10DDBDAB-575E-F782-13C7-5B5B274460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8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11">
              <a:extLst>
                <a:ext uri="{FF2B5EF4-FFF2-40B4-BE49-F238E27FC236}">
                  <a16:creationId xmlns:a16="http://schemas.microsoft.com/office/drawing/2014/main" id="{AF965098-81AC-3E1F-BAAD-0C0E343DB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89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12">
              <a:extLst>
                <a:ext uri="{FF2B5EF4-FFF2-40B4-BE49-F238E27FC236}">
                  <a16:creationId xmlns:a16="http://schemas.microsoft.com/office/drawing/2014/main" id="{453EEFBB-AE55-7970-4FF2-34FDBC78EB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6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13">
              <a:extLst>
                <a:ext uri="{FF2B5EF4-FFF2-40B4-BE49-F238E27FC236}">
                  <a16:creationId xmlns:a16="http://schemas.microsoft.com/office/drawing/2014/main" id="{E517F0DB-59C8-FB34-5F02-8D71964179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62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14">
              <a:extLst>
                <a:ext uri="{FF2B5EF4-FFF2-40B4-BE49-F238E27FC236}">
                  <a16:creationId xmlns:a16="http://schemas.microsoft.com/office/drawing/2014/main" id="{94154ED5-6143-5EA7-B8BE-C77B305373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3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15">
              <a:extLst>
                <a:ext uri="{FF2B5EF4-FFF2-40B4-BE49-F238E27FC236}">
                  <a16:creationId xmlns:a16="http://schemas.microsoft.com/office/drawing/2014/main" id="{76E47BB8-D9CE-499A-18BF-3D305710E2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36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16">
              <a:extLst>
                <a:ext uri="{FF2B5EF4-FFF2-40B4-BE49-F238E27FC236}">
                  <a16:creationId xmlns:a16="http://schemas.microsoft.com/office/drawing/2014/main" id="{6726FA36-45F3-6532-D2E8-AFFF4922F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08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17">
              <a:extLst>
                <a:ext uri="{FF2B5EF4-FFF2-40B4-BE49-F238E27FC236}">
                  <a16:creationId xmlns:a16="http://schemas.microsoft.com/office/drawing/2014/main" id="{5247C8C8-4087-D98B-FC60-7567BDEFD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0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18">
              <a:extLst>
                <a:ext uri="{FF2B5EF4-FFF2-40B4-BE49-F238E27FC236}">
                  <a16:creationId xmlns:a16="http://schemas.microsoft.com/office/drawing/2014/main" id="{E2BFA141-63EC-75AA-8D50-F6316324F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19">
              <a:extLst>
                <a:ext uri="{FF2B5EF4-FFF2-40B4-BE49-F238E27FC236}">
                  <a16:creationId xmlns:a16="http://schemas.microsoft.com/office/drawing/2014/main" id="{51419C2B-1D0C-4D06-D022-3AB5903B1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20">
              <a:extLst>
                <a:ext uri="{FF2B5EF4-FFF2-40B4-BE49-F238E27FC236}">
                  <a16:creationId xmlns:a16="http://schemas.microsoft.com/office/drawing/2014/main" id="{4F8599A3-F9AC-EEED-BC2B-4AB95C9BF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21">
              <a:extLst>
                <a:ext uri="{FF2B5EF4-FFF2-40B4-BE49-F238E27FC236}">
                  <a16:creationId xmlns:a16="http://schemas.microsoft.com/office/drawing/2014/main" id="{07824CEE-452A-4742-B233-D32D879AFC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33"/>
              <a:ext cx="287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222">
              <a:extLst>
                <a:ext uri="{FF2B5EF4-FFF2-40B4-BE49-F238E27FC236}">
                  <a16:creationId xmlns:a16="http://schemas.microsoft.com/office/drawing/2014/main" id="{76641433-2DF4-A68E-B46C-814B45D94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0" y="222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" name="Freeform 223">
              <a:extLst>
                <a:ext uri="{FF2B5EF4-FFF2-40B4-BE49-F238E27FC236}">
                  <a16:creationId xmlns:a16="http://schemas.microsoft.com/office/drawing/2014/main" id="{6173D07B-A883-67B7-95C9-7DF2A23BAD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" y="2374"/>
              <a:ext cx="47" cy="110"/>
            </a:xfrm>
            <a:custGeom>
              <a:avLst/>
              <a:gdLst>
                <a:gd name="T0" fmla="*/ 0 w 47"/>
                <a:gd name="T1" fmla="*/ 0 h 110"/>
                <a:gd name="T2" fmla="*/ 47 w 47"/>
                <a:gd name="T3" fmla="*/ 55 h 110"/>
                <a:gd name="T4" fmla="*/ 0 w 47"/>
                <a:gd name="T5" fmla="*/ 110 h 110"/>
                <a:gd name="T6" fmla="*/ 0 w 47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110"/>
                <a:gd name="T14" fmla="*/ 47 w 47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110">
                  <a:moveTo>
                    <a:pt x="0" y="0"/>
                  </a:moveTo>
                  <a:lnTo>
                    <a:pt x="47" y="55"/>
                  </a:lnTo>
                  <a:lnTo>
                    <a:pt x="0" y="1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24">
              <a:extLst>
                <a:ext uri="{FF2B5EF4-FFF2-40B4-BE49-F238E27FC236}">
                  <a16:creationId xmlns:a16="http://schemas.microsoft.com/office/drawing/2014/main" id="{327DDA69-E19C-A321-B4D0-AB0EA78702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0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25">
              <a:extLst>
                <a:ext uri="{FF2B5EF4-FFF2-40B4-BE49-F238E27FC236}">
                  <a16:creationId xmlns:a16="http://schemas.microsoft.com/office/drawing/2014/main" id="{AC4C3979-4986-3DE6-35C9-3810E3F4E5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26">
              <a:extLst>
                <a:ext uri="{FF2B5EF4-FFF2-40B4-BE49-F238E27FC236}">
                  <a16:creationId xmlns:a16="http://schemas.microsoft.com/office/drawing/2014/main" id="{1AC02C60-ACAD-F2DE-0AF2-378878CF8F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27">
              <a:extLst>
                <a:ext uri="{FF2B5EF4-FFF2-40B4-BE49-F238E27FC236}">
                  <a16:creationId xmlns:a16="http://schemas.microsoft.com/office/drawing/2014/main" id="{A1C4DB4A-FF11-EEA3-1D9B-B77D7016D6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1" y="822"/>
              <a:ext cx="1" cy="321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228">
              <a:extLst>
                <a:ext uri="{FF2B5EF4-FFF2-40B4-BE49-F238E27FC236}">
                  <a16:creationId xmlns:a16="http://schemas.microsoft.com/office/drawing/2014/main" id="{F75A5B1B-CE10-C3F2-A88C-2D810E647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6" y="814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8" name="Freeform 229">
              <a:extLst>
                <a:ext uri="{FF2B5EF4-FFF2-40B4-BE49-F238E27FC236}">
                  <a16:creationId xmlns:a16="http://schemas.microsoft.com/office/drawing/2014/main" id="{E3B6D9A9-D58C-52EB-8880-6330937C3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0" y="826"/>
              <a:ext cx="95" cy="55"/>
            </a:xfrm>
            <a:custGeom>
              <a:avLst/>
              <a:gdLst>
                <a:gd name="T0" fmla="*/ 0 w 95"/>
                <a:gd name="T1" fmla="*/ 55 h 55"/>
                <a:gd name="T2" fmla="*/ 48 w 95"/>
                <a:gd name="T3" fmla="*/ 0 h 55"/>
                <a:gd name="T4" fmla="*/ 95 w 95"/>
                <a:gd name="T5" fmla="*/ 55 h 55"/>
                <a:gd name="T6" fmla="*/ 0 w 95"/>
                <a:gd name="T7" fmla="*/ 55 h 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5"/>
                <a:gd name="T13" fmla="*/ 0 h 55"/>
                <a:gd name="T14" fmla="*/ 95 w 95"/>
                <a:gd name="T15" fmla="*/ 55 h 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5" h="55">
                  <a:moveTo>
                    <a:pt x="0" y="55"/>
                  </a:moveTo>
                  <a:lnTo>
                    <a:pt x="48" y="0"/>
                  </a:lnTo>
                  <a:lnTo>
                    <a:pt x="95" y="5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230">
              <a:extLst>
                <a:ext uri="{FF2B5EF4-FFF2-40B4-BE49-F238E27FC236}">
                  <a16:creationId xmlns:a16="http://schemas.microsoft.com/office/drawing/2014/main" id="{11107A9F-1E16-DB8D-072F-7E8CAFB8C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31">
              <a:extLst>
                <a:ext uri="{FF2B5EF4-FFF2-40B4-BE49-F238E27FC236}">
                  <a16:creationId xmlns:a16="http://schemas.microsoft.com/office/drawing/2014/main" id="{AB0616B0-2359-E180-5793-0D12923A04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232">
              <a:extLst>
                <a:ext uri="{FF2B5EF4-FFF2-40B4-BE49-F238E27FC236}">
                  <a16:creationId xmlns:a16="http://schemas.microsoft.com/office/drawing/2014/main" id="{FFEEF03A-1D54-F78E-C8B3-BED552332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" y="2471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2" name="Rectangle 233">
              <a:extLst>
                <a:ext uri="{FF2B5EF4-FFF2-40B4-BE49-F238E27FC236}">
                  <a16:creationId xmlns:a16="http://schemas.microsoft.com/office/drawing/2014/main" id="{A3AB79BC-B15A-6D50-31B3-1BEAAE0CB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3" name="Line 234">
              <a:extLst>
                <a:ext uri="{FF2B5EF4-FFF2-40B4-BE49-F238E27FC236}">
                  <a16:creationId xmlns:a16="http://schemas.microsoft.com/office/drawing/2014/main" id="{407772A5-6F53-482E-989A-ED7E82CA50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2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235">
              <a:extLst>
                <a:ext uri="{FF2B5EF4-FFF2-40B4-BE49-F238E27FC236}">
                  <a16:creationId xmlns:a16="http://schemas.microsoft.com/office/drawing/2014/main" id="{A0BC59D1-50CE-C99F-524B-05087F3AB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6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5" name="Rectangle 236">
              <a:extLst>
                <a:ext uri="{FF2B5EF4-FFF2-40B4-BE49-F238E27FC236}">
                  <a16:creationId xmlns:a16="http://schemas.microsoft.com/office/drawing/2014/main" id="{29597A05-A3C5-B151-1E76-96E05D6AD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3695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6" name="Line 237">
              <a:extLst>
                <a:ext uri="{FF2B5EF4-FFF2-40B4-BE49-F238E27FC236}">
                  <a16:creationId xmlns:a16="http://schemas.microsoft.com/office/drawing/2014/main" id="{BFC21ED4-4CB5-08CC-347F-2F1A99758A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5" y="3762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238">
              <a:extLst>
                <a:ext uri="{FF2B5EF4-FFF2-40B4-BE49-F238E27FC236}">
                  <a16:creationId xmlns:a16="http://schemas.microsoft.com/office/drawing/2014/main" id="{5C2C743B-2A62-74A3-D064-BB5BE33D1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1024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8" name="Line 239">
              <a:extLst>
                <a:ext uri="{FF2B5EF4-FFF2-40B4-BE49-F238E27FC236}">
                  <a16:creationId xmlns:a16="http://schemas.microsoft.com/office/drawing/2014/main" id="{3ED36BEB-27A3-1172-338B-E128B6ED00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5" y="1091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245">
              <a:extLst>
                <a:ext uri="{FF2B5EF4-FFF2-40B4-BE49-F238E27FC236}">
                  <a16:creationId xmlns:a16="http://schemas.microsoft.com/office/drawing/2014/main" id="{D2DDD89B-5FC2-FE09-D1C3-BCBA9AF49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0" name="Group 176">
            <a:extLst>
              <a:ext uri="{FF2B5EF4-FFF2-40B4-BE49-F238E27FC236}">
                <a16:creationId xmlns:a16="http://schemas.microsoft.com/office/drawing/2014/main" id="{1781BFF3-CD37-311D-2F2F-9BA0F86D910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88097" y="3604321"/>
            <a:ext cx="2716307" cy="3039475"/>
            <a:chOff x="136" y="814"/>
            <a:chExt cx="2883" cy="3226"/>
          </a:xfrm>
        </p:grpSpPr>
        <p:sp>
          <p:nvSpPr>
            <p:cNvPr id="71" name="AutoShape 175">
              <a:extLst>
                <a:ext uri="{FF2B5EF4-FFF2-40B4-BE49-F238E27FC236}">
                  <a16:creationId xmlns:a16="http://schemas.microsoft.com/office/drawing/2014/main" id="{D0A796D6-7485-4EB8-A8BD-E0EB56BAE04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36" y="818"/>
              <a:ext cx="2883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177">
              <a:extLst>
                <a:ext uri="{FF2B5EF4-FFF2-40B4-BE49-F238E27FC236}">
                  <a16:creationId xmlns:a16="http://schemas.microsoft.com/office/drawing/2014/main" id="{D3FC8B7A-1A36-24C0-73F6-19D890AA7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Line 178">
              <a:extLst>
                <a:ext uri="{FF2B5EF4-FFF2-40B4-BE49-F238E27FC236}">
                  <a16:creationId xmlns:a16="http://schemas.microsoft.com/office/drawing/2014/main" id="{B452FF3E-02BF-07B9-FC29-5FADDAF736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Line 179">
              <a:extLst>
                <a:ext uri="{FF2B5EF4-FFF2-40B4-BE49-F238E27FC236}">
                  <a16:creationId xmlns:a16="http://schemas.microsoft.com/office/drawing/2014/main" id="{8D137FB1-243B-6AA0-268D-14DE7A35BD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Line 180">
              <a:extLst>
                <a:ext uri="{FF2B5EF4-FFF2-40B4-BE49-F238E27FC236}">
                  <a16:creationId xmlns:a16="http://schemas.microsoft.com/office/drawing/2014/main" id="{84E5D834-44C2-89FE-BF87-6B4D06F273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Line 181">
              <a:extLst>
                <a:ext uri="{FF2B5EF4-FFF2-40B4-BE49-F238E27FC236}">
                  <a16:creationId xmlns:a16="http://schemas.microsoft.com/office/drawing/2014/main" id="{251D1437-38D0-B5CC-B7BD-11C388A19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Line 182">
              <a:extLst>
                <a:ext uri="{FF2B5EF4-FFF2-40B4-BE49-F238E27FC236}">
                  <a16:creationId xmlns:a16="http://schemas.microsoft.com/office/drawing/2014/main" id="{98319020-CF3A-B47F-1B83-0D85B2297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Line 183">
              <a:extLst>
                <a:ext uri="{FF2B5EF4-FFF2-40B4-BE49-F238E27FC236}">
                  <a16:creationId xmlns:a16="http://schemas.microsoft.com/office/drawing/2014/main" id="{64CA3CE2-3B14-4E56-CDA5-BE4CD45CF7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Line 184">
              <a:extLst>
                <a:ext uri="{FF2B5EF4-FFF2-40B4-BE49-F238E27FC236}">
                  <a16:creationId xmlns:a16="http://schemas.microsoft.com/office/drawing/2014/main" id="{0CC74E1A-70E9-5635-9C7C-882FA30A77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5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Line 185">
              <a:extLst>
                <a:ext uri="{FF2B5EF4-FFF2-40B4-BE49-F238E27FC236}">
                  <a16:creationId xmlns:a16="http://schemas.microsoft.com/office/drawing/2014/main" id="{0DBF48B2-AAD1-F834-D0F6-4C590F143B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Line 186">
              <a:extLst>
                <a:ext uri="{FF2B5EF4-FFF2-40B4-BE49-F238E27FC236}">
                  <a16:creationId xmlns:a16="http://schemas.microsoft.com/office/drawing/2014/main" id="{2A2727C4-BEDA-F4F2-DD03-A80D8ABD44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Line 187">
              <a:extLst>
                <a:ext uri="{FF2B5EF4-FFF2-40B4-BE49-F238E27FC236}">
                  <a16:creationId xmlns:a16="http://schemas.microsoft.com/office/drawing/2014/main" id="{A82A4373-268E-E57E-BC10-0FEC52A7A6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Line 188">
              <a:extLst>
                <a:ext uri="{FF2B5EF4-FFF2-40B4-BE49-F238E27FC236}">
                  <a16:creationId xmlns:a16="http://schemas.microsoft.com/office/drawing/2014/main" id="{DB5AFC48-D2B0-D36E-9D74-5C8C04E8A9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Line 189">
              <a:extLst>
                <a:ext uri="{FF2B5EF4-FFF2-40B4-BE49-F238E27FC236}">
                  <a16:creationId xmlns:a16="http://schemas.microsoft.com/office/drawing/2014/main" id="{84818D9A-7C74-22D0-1F05-3927827685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Line 190">
              <a:extLst>
                <a:ext uri="{FF2B5EF4-FFF2-40B4-BE49-F238E27FC236}">
                  <a16:creationId xmlns:a16="http://schemas.microsoft.com/office/drawing/2014/main" id="{1AE1636C-B8B2-9A03-AA74-8C864E69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Line 191">
              <a:extLst>
                <a:ext uri="{FF2B5EF4-FFF2-40B4-BE49-F238E27FC236}">
                  <a16:creationId xmlns:a16="http://schemas.microsoft.com/office/drawing/2014/main" id="{FECECC1F-8BAB-FDB3-1E55-A56A6770AC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Line 192">
              <a:extLst>
                <a:ext uri="{FF2B5EF4-FFF2-40B4-BE49-F238E27FC236}">
                  <a16:creationId xmlns:a16="http://schemas.microsoft.com/office/drawing/2014/main" id="{EE48997B-6E2E-3CE5-99AE-83BA9D8645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Line 193">
              <a:extLst>
                <a:ext uri="{FF2B5EF4-FFF2-40B4-BE49-F238E27FC236}">
                  <a16:creationId xmlns:a16="http://schemas.microsoft.com/office/drawing/2014/main" id="{7AE5634C-0E86-5335-E49B-D6422A9A24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6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Line 194">
              <a:extLst>
                <a:ext uri="{FF2B5EF4-FFF2-40B4-BE49-F238E27FC236}">
                  <a16:creationId xmlns:a16="http://schemas.microsoft.com/office/drawing/2014/main" id="{4D8A108E-3911-84BF-DD5F-2BC7C7B48E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Line 195">
              <a:extLst>
                <a:ext uri="{FF2B5EF4-FFF2-40B4-BE49-F238E27FC236}">
                  <a16:creationId xmlns:a16="http://schemas.microsoft.com/office/drawing/2014/main" id="{521C9649-7A81-6330-CCE3-02CBCA0DA5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Line 196">
              <a:extLst>
                <a:ext uri="{FF2B5EF4-FFF2-40B4-BE49-F238E27FC236}">
                  <a16:creationId xmlns:a16="http://schemas.microsoft.com/office/drawing/2014/main" id="{7CFB73EB-5BE4-9E84-D230-6D27791E02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Line 197">
              <a:extLst>
                <a:ext uri="{FF2B5EF4-FFF2-40B4-BE49-F238E27FC236}">
                  <a16:creationId xmlns:a16="http://schemas.microsoft.com/office/drawing/2014/main" id="{092C8F6A-99E0-B095-0D5F-EA7BB5C38D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7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Line 198">
              <a:extLst>
                <a:ext uri="{FF2B5EF4-FFF2-40B4-BE49-F238E27FC236}">
                  <a16:creationId xmlns:a16="http://schemas.microsoft.com/office/drawing/2014/main" id="{35A4D8D9-F93B-A458-02A7-64B14F13A7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5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199">
              <a:extLst>
                <a:ext uri="{FF2B5EF4-FFF2-40B4-BE49-F238E27FC236}">
                  <a16:creationId xmlns:a16="http://schemas.microsoft.com/office/drawing/2014/main" id="{47E2891D-5E63-6307-ECCB-23EFAE7E00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62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Line 200">
              <a:extLst>
                <a:ext uri="{FF2B5EF4-FFF2-40B4-BE49-F238E27FC236}">
                  <a16:creationId xmlns:a16="http://schemas.microsoft.com/office/drawing/2014/main" id="{EFA22798-BAF3-A3C3-1961-531F81D93E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49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Line 201">
              <a:extLst>
                <a:ext uri="{FF2B5EF4-FFF2-40B4-BE49-F238E27FC236}">
                  <a16:creationId xmlns:a16="http://schemas.microsoft.com/office/drawing/2014/main" id="{C0983980-6E77-5AAE-33B0-3DEECE82F2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49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Line 202">
              <a:extLst>
                <a:ext uri="{FF2B5EF4-FFF2-40B4-BE49-F238E27FC236}">
                  <a16:creationId xmlns:a16="http://schemas.microsoft.com/office/drawing/2014/main" id="{27F3C74D-801F-2DE1-4199-A703706F6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22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203">
              <a:extLst>
                <a:ext uri="{FF2B5EF4-FFF2-40B4-BE49-F238E27FC236}">
                  <a16:creationId xmlns:a16="http://schemas.microsoft.com/office/drawing/2014/main" id="{F52D7997-3612-73F9-EAB7-37C083791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22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Line 204">
              <a:extLst>
                <a:ext uri="{FF2B5EF4-FFF2-40B4-BE49-F238E27FC236}">
                  <a16:creationId xmlns:a16="http://schemas.microsoft.com/office/drawing/2014/main" id="{93D53D3E-EBF0-79D6-D686-C31DEA613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95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Line 205">
              <a:extLst>
                <a:ext uri="{FF2B5EF4-FFF2-40B4-BE49-F238E27FC236}">
                  <a16:creationId xmlns:a16="http://schemas.microsoft.com/office/drawing/2014/main" id="{AEB851BD-F8DB-9B6C-4691-0FE674C54F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96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206">
              <a:extLst>
                <a:ext uri="{FF2B5EF4-FFF2-40B4-BE49-F238E27FC236}">
                  <a16:creationId xmlns:a16="http://schemas.microsoft.com/office/drawing/2014/main" id="{390F02FB-EF54-C28C-7DB3-5346D8A45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69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207">
              <a:extLst>
                <a:ext uri="{FF2B5EF4-FFF2-40B4-BE49-F238E27FC236}">
                  <a16:creationId xmlns:a16="http://schemas.microsoft.com/office/drawing/2014/main" id="{7BF18D17-3580-E075-FC81-9E8782AEE4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69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208">
              <a:extLst>
                <a:ext uri="{FF2B5EF4-FFF2-40B4-BE49-F238E27FC236}">
                  <a16:creationId xmlns:a16="http://schemas.microsoft.com/office/drawing/2014/main" id="{AB1E21AD-E80C-4A9A-583D-AEE4D9DCE6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1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09">
              <a:extLst>
                <a:ext uri="{FF2B5EF4-FFF2-40B4-BE49-F238E27FC236}">
                  <a16:creationId xmlns:a16="http://schemas.microsoft.com/office/drawing/2014/main" id="{18CAA98A-C8E9-5D91-8776-E98D6A406A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16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10">
              <a:extLst>
                <a:ext uri="{FF2B5EF4-FFF2-40B4-BE49-F238E27FC236}">
                  <a16:creationId xmlns:a16="http://schemas.microsoft.com/office/drawing/2014/main" id="{978C34FB-80BE-E718-8DC6-6DAAB6DF45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8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11">
              <a:extLst>
                <a:ext uri="{FF2B5EF4-FFF2-40B4-BE49-F238E27FC236}">
                  <a16:creationId xmlns:a16="http://schemas.microsoft.com/office/drawing/2014/main" id="{96BB88C8-950A-56E5-9A58-4F18A16A22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89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212">
              <a:extLst>
                <a:ext uri="{FF2B5EF4-FFF2-40B4-BE49-F238E27FC236}">
                  <a16:creationId xmlns:a16="http://schemas.microsoft.com/office/drawing/2014/main" id="{96C292C6-401C-0D2A-6E04-D7DBE76BD2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6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213">
              <a:extLst>
                <a:ext uri="{FF2B5EF4-FFF2-40B4-BE49-F238E27FC236}">
                  <a16:creationId xmlns:a16="http://schemas.microsoft.com/office/drawing/2014/main" id="{B53D2B7A-F63F-7A2B-FA0A-3D25FD34D6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62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214">
              <a:extLst>
                <a:ext uri="{FF2B5EF4-FFF2-40B4-BE49-F238E27FC236}">
                  <a16:creationId xmlns:a16="http://schemas.microsoft.com/office/drawing/2014/main" id="{35EA4B93-5EDE-EAE1-D55A-0DF3DC727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3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215">
              <a:extLst>
                <a:ext uri="{FF2B5EF4-FFF2-40B4-BE49-F238E27FC236}">
                  <a16:creationId xmlns:a16="http://schemas.microsoft.com/office/drawing/2014/main" id="{FF9D81FE-643B-6BF3-4164-D15A63178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36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216">
              <a:extLst>
                <a:ext uri="{FF2B5EF4-FFF2-40B4-BE49-F238E27FC236}">
                  <a16:creationId xmlns:a16="http://schemas.microsoft.com/office/drawing/2014/main" id="{90EB3CDE-D0CB-833F-75C2-9F1FA1262F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08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217">
              <a:extLst>
                <a:ext uri="{FF2B5EF4-FFF2-40B4-BE49-F238E27FC236}">
                  <a16:creationId xmlns:a16="http://schemas.microsoft.com/office/drawing/2014/main" id="{10D50F51-C957-9C62-0E9D-17D84AB42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0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218">
              <a:extLst>
                <a:ext uri="{FF2B5EF4-FFF2-40B4-BE49-F238E27FC236}">
                  <a16:creationId xmlns:a16="http://schemas.microsoft.com/office/drawing/2014/main" id="{F0A0FEAD-7023-B4A3-C6CF-0D0D80AD9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219">
              <a:extLst>
                <a:ext uri="{FF2B5EF4-FFF2-40B4-BE49-F238E27FC236}">
                  <a16:creationId xmlns:a16="http://schemas.microsoft.com/office/drawing/2014/main" id="{CAEDBB5E-A5AA-6881-2092-0EC2160631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220">
              <a:extLst>
                <a:ext uri="{FF2B5EF4-FFF2-40B4-BE49-F238E27FC236}">
                  <a16:creationId xmlns:a16="http://schemas.microsoft.com/office/drawing/2014/main" id="{3BE276CA-5B75-A545-8A75-9AD142FA3C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221">
              <a:extLst>
                <a:ext uri="{FF2B5EF4-FFF2-40B4-BE49-F238E27FC236}">
                  <a16:creationId xmlns:a16="http://schemas.microsoft.com/office/drawing/2014/main" id="{115ABABB-E7AA-4A2D-D095-975C98491B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33"/>
              <a:ext cx="287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Rectangle 222">
              <a:extLst>
                <a:ext uri="{FF2B5EF4-FFF2-40B4-BE49-F238E27FC236}">
                  <a16:creationId xmlns:a16="http://schemas.microsoft.com/office/drawing/2014/main" id="{2C85C633-6B07-67A1-5758-078F3EE02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0" y="222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18" name="Freeform 223">
              <a:extLst>
                <a:ext uri="{FF2B5EF4-FFF2-40B4-BE49-F238E27FC236}">
                  <a16:creationId xmlns:a16="http://schemas.microsoft.com/office/drawing/2014/main" id="{EDC2EEC8-69B8-71E2-9857-E7941F69E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" y="2374"/>
              <a:ext cx="47" cy="110"/>
            </a:xfrm>
            <a:custGeom>
              <a:avLst/>
              <a:gdLst>
                <a:gd name="T0" fmla="*/ 0 w 47"/>
                <a:gd name="T1" fmla="*/ 0 h 110"/>
                <a:gd name="T2" fmla="*/ 47 w 47"/>
                <a:gd name="T3" fmla="*/ 55 h 110"/>
                <a:gd name="T4" fmla="*/ 0 w 47"/>
                <a:gd name="T5" fmla="*/ 110 h 110"/>
                <a:gd name="T6" fmla="*/ 0 w 47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110"/>
                <a:gd name="T14" fmla="*/ 47 w 47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110">
                  <a:moveTo>
                    <a:pt x="0" y="0"/>
                  </a:moveTo>
                  <a:lnTo>
                    <a:pt x="47" y="55"/>
                  </a:lnTo>
                  <a:lnTo>
                    <a:pt x="0" y="1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224">
              <a:extLst>
                <a:ext uri="{FF2B5EF4-FFF2-40B4-BE49-F238E27FC236}">
                  <a16:creationId xmlns:a16="http://schemas.microsoft.com/office/drawing/2014/main" id="{25783CA3-2E30-AFF3-EF30-A9A20BAA49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0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25">
              <a:extLst>
                <a:ext uri="{FF2B5EF4-FFF2-40B4-BE49-F238E27FC236}">
                  <a16:creationId xmlns:a16="http://schemas.microsoft.com/office/drawing/2014/main" id="{7FAE5C0A-CCC8-C312-8235-CE8A408EE4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26">
              <a:extLst>
                <a:ext uri="{FF2B5EF4-FFF2-40B4-BE49-F238E27FC236}">
                  <a16:creationId xmlns:a16="http://schemas.microsoft.com/office/drawing/2014/main" id="{10C8808C-7B54-FD54-AB24-2240D5929F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27">
              <a:extLst>
                <a:ext uri="{FF2B5EF4-FFF2-40B4-BE49-F238E27FC236}">
                  <a16:creationId xmlns:a16="http://schemas.microsoft.com/office/drawing/2014/main" id="{FE993499-4054-E0ED-C470-B373AC16D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1" y="822"/>
              <a:ext cx="1" cy="321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Rectangle 228">
              <a:extLst>
                <a:ext uri="{FF2B5EF4-FFF2-40B4-BE49-F238E27FC236}">
                  <a16:creationId xmlns:a16="http://schemas.microsoft.com/office/drawing/2014/main" id="{8EDC2F7A-BDE3-EFD9-DE54-DAD794D75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6" y="814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24" name="Freeform 229">
              <a:extLst>
                <a:ext uri="{FF2B5EF4-FFF2-40B4-BE49-F238E27FC236}">
                  <a16:creationId xmlns:a16="http://schemas.microsoft.com/office/drawing/2014/main" id="{AEB0DA80-36C4-B389-19AB-54EEE2AB8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0" y="826"/>
              <a:ext cx="95" cy="55"/>
            </a:xfrm>
            <a:custGeom>
              <a:avLst/>
              <a:gdLst>
                <a:gd name="T0" fmla="*/ 0 w 95"/>
                <a:gd name="T1" fmla="*/ 55 h 55"/>
                <a:gd name="T2" fmla="*/ 48 w 95"/>
                <a:gd name="T3" fmla="*/ 0 h 55"/>
                <a:gd name="T4" fmla="*/ 95 w 95"/>
                <a:gd name="T5" fmla="*/ 55 h 55"/>
                <a:gd name="T6" fmla="*/ 0 w 95"/>
                <a:gd name="T7" fmla="*/ 55 h 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5"/>
                <a:gd name="T13" fmla="*/ 0 h 55"/>
                <a:gd name="T14" fmla="*/ 95 w 95"/>
                <a:gd name="T15" fmla="*/ 55 h 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5" h="55">
                  <a:moveTo>
                    <a:pt x="0" y="55"/>
                  </a:moveTo>
                  <a:lnTo>
                    <a:pt x="48" y="0"/>
                  </a:lnTo>
                  <a:lnTo>
                    <a:pt x="95" y="5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Rectangle 230">
              <a:extLst>
                <a:ext uri="{FF2B5EF4-FFF2-40B4-BE49-F238E27FC236}">
                  <a16:creationId xmlns:a16="http://schemas.microsoft.com/office/drawing/2014/main" id="{07C33DA0-8D8E-5AFA-9A57-59ACF01AD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31">
              <a:extLst>
                <a:ext uri="{FF2B5EF4-FFF2-40B4-BE49-F238E27FC236}">
                  <a16:creationId xmlns:a16="http://schemas.microsoft.com/office/drawing/2014/main" id="{5FA81453-CD0D-B8D4-F228-DF78AF257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Rectangle 232">
              <a:extLst>
                <a:ext uri="{FF2B5EF4-FFF2-40B4-BE49-F238E27FC236}">
                  <a16:creationId xmlns:a16="http://schemas.microsoft.com/office/drawing/2014/main" id="{9359E6C1-D2E3-54C0-BBD2-426BD4DEB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" y="2471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28" name="Rectangle 233">
              <a:extLst>
                <a:ext uri="{FF2B5EF4-FFF2-40B4-BE49-F238E27FC236}">
                  <a16:creationId xmlns:a16="http://schemas.microsoft.com/office/drawing/2014/main" id="{B0F11388-B92C-BD04-E903-BD93300BF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29" name="Line 234">
              <a:extLst>
                <a:ext uri="{FF2B5EF4-FFF2-40B4-BE49-F238E27FC236}">
                  <a16:creationId xmlns:a16="http://schemas.microsoft.com/office/drawing/2014/main" id="{83988D8C-C170-D39B-BB90-653C257569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2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Rectangle 235">
              <a:extLst>
                <a:ext uri="{FF2B5EF4-FFF2-40B4-BE49-F238E27FC236}">
                  <a16:creationId xmlns:a16="http://schemas.microsoft.com/office/drawing/2014/main" id="{AA0FF324-8E07-D4F5-5B18-CA8CAE9C3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6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31" name="Rectangle 236">
              <a:extLst>
                <a:ext uri="{FF2B5EF4-FFF2-40B4-BE49-F238E27FC236}">
                  <a16:creationId xmlns:a16="http://schemas.microsoft.com/office/drawing/2014/main" id="{4EA7D620-B20D-7B27-A2AB-DE32B3A60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3695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32" name="Line 237">
              <a:extLst>
                <a:ext uri="{FF2B5EF4-FFF2-40B4-BE49-F238E27FC236}">
                  <a16:creationId xmlns:a16="http://schemas.microsoft.com/office/drawing/2014/main" id="{A6BDCD80-7AF8-C985-A9D9-A9DCAC611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5" y="3762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Rectangle 238">
              <a:extLst>
                <a:ext uri="{FF2B5EF4-FFF2-40B4-BE49-F238E27FC236}">
                  <a16:creationId xmlns:a16="http://schemas.microsoft.com/office/drawing/2014/main" id="{6EB22B8A-AE1E-6AEB-8514-9FB1DA91D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1024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34" name="Line 239">
              <a:extLst>
                <a:ext uri="{FF2B5EF4-FFF2-40B4-BE49-F238E27FC236}">
                  <a16:creationId xmlns:a16="http://schemas.microsoft.com/office/drawing/2014/main" id="{A8968E0F-4041-BE69-1C12-589E01EF30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5" y="1091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Rectangle 245">
              <a:extLst>
                <a:ext uri="{FF2B5EF4-FFF2-40B4-BE49-F238E27FC236}">
                  <a16:creationId xmlns:a16="http://schemas.microsoft.com/office/drawing/2014/main" id="{0BAF1026-E213-18B0-954A-40BDF0264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36" name="Group 176">
            <a:extLst>
              <a:ext uri="{FF2B5EF4-FFF2-40B4-BE49-F238E27FC236}">
                <a16:creationId xmlns:a16="http://schemas.microsoft.com/office/drawing/2014/main" id="{920919A0-131D-CF05-E2E1-A75DB3768D9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5536" y="3604321"/>
            <a:ext cx="2716307" cy="3039475"/>
            <a:chOff x="136" y="814"/>
            <a:chExt cx="2883" cy="3226"/>
          </a:xfrm>
        </p:grpSpPr>
        <p:sp>
          <p:nvSpPr>
            <p:cNvPr id="137" name="AutoShape 175">
              <a:extLst>
                <a:ext uri="{FF2B5EF4-FFF2-40B4-BE49-F238E27FC236}">
                  <a16:creationId xmlns:a16="http://schemas.microsoft.com/office/drawing/2014/main" id="{D61A3776-EE60-0372-F0B4-B245D7F7B46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36" y="818"/>
              <a:ext cx="2883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Rectangle 177">
              <a:extLst>
                <a:ext uri="{FF2B5EF4-FFF2-40B4-BE49-F238E27FC236}">
                  <a16:creationId xmlns:a16="http://schemas.microsoft.com/office/drawing/2014/main" id="{C56CCA85-E142-C327-320A-79AAB0562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178">
              <a:extLst>
                <a:ext uri="{FF2B5EF4-FFF2-40B4-BE49-F238E27FC236}">
                  <a16:creationId xmlns:a16="http://schemas.microsoft.com/office/drawing/2014/main" id="{25305CC2-2A3F-1F7D-B400-13D071A9F3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179">
              <a:extLst>
                <a:ext uri="{FF2B5EF4-FFF2-40B4-BE49-F238E27FC236}">
                  <a16:creationId xmlns:a16="http://schemas.microsoft.com/office/drawing/2014/main" id="{F538BB6C-3130-2D27-FEDC-C629B20C1C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180">
              <a:extLst>
                <a:ext uri="{FF2B5EF4-FFF2-40B4-BE49-F238E27FC236}">
                  <a16:creationId xmlns:a16="http://schemas.microsoft.com/office/drawing/2014/main" id="{CC70A36F-27BB-07DA-0E05-3BC10599A7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181">
              <a:extLst>
                <a:ext uri="{FF2B5EF4-FFF2-40B4-BE49-F238E27FC236}">
                  <a16:creationId xmlns:a16="http://schemas.microsoft.com/office/drawing/2014/main" id="{133C7E19-E2A2-A745-F8DC-849F4D322B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182">
              <a:extLst>
                <a:ext uri="{FF2B5EF4-FFF2-40B4-BE49-F238E27FC236}">
                  <a16:creationId xmlns:a16="http://schemas.microsoft.com/office/drawing/2014/main" id="{88D64E81-98BC-49D4-379E-A38D31E2A9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183">
              <a:extLst>
                <a:ext uri="{FF2B5EF4-FFF2-40B4-BE49-F238E27FC236}">
                  <a16:creationId xmlns:a16="http://schemas.microsoft.com/office/drawing/2014/main" id="{49E7E11A-7300-EBB3-5555-BEC112DFC5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184">
              <a:extLst>
                <a:ext uri="{FF2B5EF4-FFF2-40B4-BE49-F238E27FC236}">
                  <a16:creationId xmlns:a16="http://schemas.microsoft.com/office/drawing/2014/main" id="{A6D2E78D-02E4-EEB6-0280-A748F5D64E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5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185">
              <a:extLst>
                <a:ext uri="{FF2B5EF4-FFF2-40B4-BE49-F238E27FC236}">
                  <a16:creationId xmlns:a16="http://schemas.microsoft.com/office/drawing/2014/main" id="{E7757C66-1993-C235-1F90-CFAFCF02A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186">
              <a:extLst>
                <a:ext uri="{FF2B5EF4-FFF2-40B4-BE49-F238E27FC236}">
                  <a16:creationId xmlns:a16="http://schemas.microsoft.com/office/drawing/2014/main" id="{74B036D7-8172-57E6-91B4-1C9EBBACD0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187">
              <a:extLst>
                <a:ext uri="{FF2B5EF4-FFF2-40B4-BE49-F238E27FC236}">
                  <a16:creationId xmlns:a16="http://schemas.microsoft.com/office/drawing/2014/main" id="{C3F4F13F-90EA-DCBC-A6C6-FC89437DE3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188">
              <a:extLst>
                <a:ext uri="{FF2B5EF4-FFF2-40B4-BE49-F238E27FC236}">
                  <a16:creationId xmlns:a16="http://schemas.microsoft.com/office/drawing/2014/main" id="{90A0CEA6-632F-FDDF-02CD-1D1B516561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189">
              <a:extLst>
                <a:ext uri="{FF2B5EF4-FFF2-40B4-BE49-F238E27FC236}">
                  <a16:creationId xmlns:a16="http://schemas.microsoft.com/office/drawing/2014/main" id="{29EEE2AA-BB87-B77C-6911-2C0537F070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190">
              <a:extLst>
                <a:ext uri="{FF2B5EF4-FFF2-40B4-BE49-F238E27FC236}">
                  <a16:creationId xmlns:a16="http://schemas.microsoft.com/office/drawing/2014/main" id="{ABD82046-C5A5-9683-FB4E-901F535A65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191">
              <a:extLst>
                <a:ext uri="{FF2B5EF4-FFF2-40B4-BE49-F238E27FC236}">
                  <a16:creationId xmlns:a16="http://schemas.microsoft.com/office/drawing/2014/main" id="{0C8FB867-ABC4-D4B7-4DC1-A50D03E782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192">
              <a:extLst>
                <a:ext uri="{FF2B5EF4-FFF2-40B4-BE49-F238E27FC236}">
                  <a16:creationId xmlns:a16="http://schemas.microsoft.com/office/drawing/2014/main" id="{235334EE-EA78-ACC5-0148-672AABD0F9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3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193">
              <a:extLst>
                <a:ext uri="{FF2B5EF4-FFF2-40B4-BE49-F238E27FC236}">
                  <a16:creationId xmlns:a16="http://schemas.microsoft.com/office/drawing/2014/main" id="{64920562-5E1E-EB16-736E-40CC489583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6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194">
              <a:extLst>
                <a:ext uri="{FF2B5EF4-FFF2-40B4-BE49-F238E27FC236}">
                  <a16:creationId xmlns:a16="http://schemas.microsoft.com/office/drawing/2014/main" id="{EB1E6781-345A-46F5-ABA1-B7A2C27896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195">
              <a:extLst>
                <a:ext uri="{FF2B5EF4-FFF2-40B4-BE49-F238E27FC236}">
                  <a16:creationId xmlns:a16="http://schemas.microsoft.com/office/drawing/2014/main" id="{8A2D02B0-80B0-44AB-64AA-997C972EB6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196">
              <a:extLst>
                <a:ext uri="{FF2B5EF4-FFF2-40B4-BE49-F238E27FC236}">
                  <a16:creationId xmlns:a16="http://schemas.microsoft.com/office/drawing/2014/main" id="{3B556C42-8208-93F7-2C05-6F47F8E244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9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197">
              <a:extLst>
                <a:ext uri="{FF2B5EF4-FFF2-40B4-BE49-F238E27FC236}">
                  <a16:creationId xmlns:a16="http://schemas.microsoft.com/office/drawing/2014/main" id="{4E5FFFC6-69DF-E048-7A6D-40C7B7A4E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72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198">
              <a:extLst>
                <a:ext uri="{FF2B5EF4-FFF2-40B4-BE49-F238E27FC236}">
                  <a16:creationId xmlns:a16="http://schemas.microsoft.com/office/drawing/2014/main" id="{CA26043C-8D82-9B84-6E19-D4B391E98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5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199">
              <a:extLst>
                <a:ext uri="{FF2B5EF4-FFF2-40B4-BE49-F238E27FC236}">
                  <a16:creationId xmlns:a16="http://schemas.microsoft.com/office/drawing/2014/main" id="{35299389-78AB-874E-A2BB-D09DB8C99D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62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Line 200">
              <a:extLst>
                <a:ext uri="{FF2B5EF4-FFF2-40B4-BE49-F238E27FC236}">
                  <a16:creationId xmlns:a16="http://schemas.microsoft.com/office/drawing/2014/main" id="{258E8805-DB23-A015-32D8-305EE925F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49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Line 201">
              <a:extLst>
                <a:ext uri="{FF2B5EF4-FFF2-40B4-BE49-F238E27FC236}">
                  <a16:creationId xmlns:a16="http://schemas.microsoft.com/office/drawing/2014/main" id="{61311D60-9570-2748-AE40-A36901686C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49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Line 202">
              <a:extLst>
                <a:ext uri="{FF2B5EF4-FFF2-40B4-BE49-F238E27FC236}">
                  <a16:creationId xmlns:a16="http://schemas.microsoft.com/office/drawing/2014/main" id="{08443EDC-74C4-7093-C2BC-41DEB5073D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22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Line 203">
              <a:extLst>
                <a:ext uri="{FF2B5EF4-FFF2-40B4-BE49-F238E27FC236}">
                  <a16:creationId xmlns:a16="http://schemas.microsoft.com/office/drawing/2014/main" id="{C6861782-9A2B-8E91-A97E-CB70A619B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228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Line 204">
              <a:extLst>
                <a:ext uri="{FF2B5EF4-FFF2-40B4-BE49-F238E27FC236}">
                  <a16:creationId xmlns:a16="http://schemas.microsoft.com/office/drawing/2014/main" id="{CC2F306A-D502-D20E-5C0A-878786338E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95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Line 205">
              <a:extLst>
                <a:ext uri="{FF2B5EF4-FFF2-40B4-BE49-F238E27FC236}">
                  <a16:creationId xmlns:a16="http://schemas.microsoft.com/office/drawing/2014/main" id="{013DA276-46A4-FE24-01FD-05D43D090E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963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Line 206">
              <a:extLst>
                <a:ext uri="{FF2B5EF4-FFF2-40B4-BE49-F238E27FC236}">
                  <a16:creationId xmlns:a16="http://schemas.microsoft.com/office/drawing/2014/main" id="{555CCAE0-F405-9775-5F7E-88C7618C62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69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Line 207">
              <a:extLst>
                <a:ext uri="{FF2B5EF4-FFF2-40B4-BE49-F238E27FC236}">
                  <a16:creationId xmlns:a16="http://schemas.microsoft.com/office/drawing/2014/main" id="{C9465565-DB2A-8932-2BEC-E921092622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694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Line 208">
              <a:extLst>
                <a:ext uri="{FF2B5EF4-FFF2-40B4-BE49-F238E27FC236}">
                  <a16:creationId xmlns:a16="http://schemas.microsoft.com/office/drawing/2014/main" id="{E4973444-EAB7-F9E3-A9EF-792BAF6408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1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Line 209">
              <a:extLst>
                <a:ext uri="{FF2B5EF4-FFF2-40B4-BE49-F238E27FC236}">
                  <a16:creationId xmlns:a16="http://schemas.microsoft.com/office/drawing/2014/main" id="{A95A6D02-979D-9436-B0F6-5C4F41D62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160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Line 210">
              <a:extLst>
                <a:ext uri="{FF2B5EF4-FFF2-40B4-BE49-F238E27FC236}">
                  <a16:creationId xmlns:a16="http://schemas.microsoft.com/office/drawing/2014/main" id="{A9F072B6-6EA9-AE0C-ACB0-795C6B0C0B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8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Line 211">
              <a:extLst>
                <a:ext uri="{FF2B5EF4-FFF2-40B4-BE49-F238E27FC236}">
                  <a16:creationId xmlns:a16="http://schemas.microsoft.com/office/drawing/2014/main" id="{9A794931-BF87-B6B2-B862-C364258436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89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Line 212">
              <a:extLst>
                <a:ext uri="{FF2B5EF4-FFF2-40B4-BE49-F238E27FC236}">
                  <a16:creationId xmlns:a16="http://schemas.microsoft.com/office/drawing/2014/main" id="{C6342DA7-E911-DE1A-540F-D343C1AF2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6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Line 213">
              <a:extLst>
                <a:ext uri="{FF2B5EF4-FFF2-40B4-BE49-F238E27FC236}">
                  <a16:creationId xmlns:a16="http://schemas.microsoft.com/office/drawing/2014/main" id="{CBBE27B1-D646-4CEB-C57D-977C78D9F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62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Line 214">
              <a:extLst>
                <a:ext uri="{FF2B5EF4-FFF2-40B4-BE49-F238E27FC236}">
                  <a16:creationId xmlns:a16="http://schemas.microsoft.com/office/drawing/2014/main" id="{0366DDC4-7281-5B77-C591-6BD21C4308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356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Line 215">
              <a:extLst>
                <a:ext uri="{FF2B5EF4-FFF2-40B4-BE49-F238E27FC236}">
                  <a16:creationId xmlns:a16="http://schemas.microsoft.com/office/drawing/2014/main" id="{A08F2D15-145F-1F03-E05C-CB27BD72B9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36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Line 216">
              <a:extLst>
                <a:ext uri="{FF2B5EF4-FFF2-40B4-BE49-F238E27FC236}">
                  <a16:creationId xmlns:a16="http://schemas.microsoft.com/office/drawing/2014/main" id="{B19510DB-FF7A-E099-BE9B-A20C518FB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087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Line 217">
              <a:extLst>
                <a:ext uri="{FF2B5EF4-FFF2-40B4-BE49-F238E27FC236}">
                  <a16:creationId xmlns:a16="http://schemas.microsoft.com/office/drawing/2014/main" id="{8B21AA3F-5A7E-1A2F-5EDA-1CE4ECB45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109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Line 218">
              <a:extLst>
                <a:ext uri="{FF2B5EF4-FFF2-40B4-BE49-F238E27FC236}">
                  <a16:creationId xmlns:a16="http://schemas.microsoft.com/office/drawing/2014/main" id="{30FEC80A-CC61-F547-06E4-971ED83713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1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Line 219">
              <a:extLst>
                <a:ext uri="{FF2B5EF4-FFF2-40B4-BE49-F238E27FC236}">
                  <a16:creationId xmlns:a16="http://schemas.microsoft.com/office/drawing/2014/main" id="{975206EC-B0F9-AE48-E754-CE3ABD6229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5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Line 220">
              <a:extLst>
                <a:ext uri="{FF2B5EF4-FFF2-40B4-BE49-F238E27FC236}">
                  <a16:creationId xmlns:a16="http://schemas.microsoft.com/office/drawing/2014/main" id="{4D92A559-2111-26F6-621D-747994D3CB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29"/>
              <a:ext cx="28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Line 221">
              <a:extLst>
                <a:ext uri="{FF2B5EF4-FFF2-40B4-BE49-F238E27FC236}">
                  <a16:creationId xmlns:a16="http://schemas.microsoft.com/office/drawing/2014/main" id="{9B2A30F1-DEB9-3B04-3144-5F3A2B8F4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433"/>
              <a:ext cx="287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Rectangle 222">
              <a:extLst>
                <a:ext uri="{FF2B5EF4-FFF2-40B4-BE49-F238E27FC236}">
                  <a16:creationId xmlns:a16="http://schemas.microsoft.com/office/drawing/2014/main" id="{E7FFD8A7-FF99-AAAE-54E8-CB1F657DC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0" y="222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4" name="Freeform 223">
              <a:extLst>
                <a:ext uri="{FF2B5EF4-FFF2-40B4-BE49-F238E27FC236}">
                  <a16:creationId xmlns:a16="http://schemas.microsoft.com/office/drawing/2014/main" id="{F0DBB7CE-8553-077B-A95B-5E7497DE6C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" y="2374"/>
              <a:ext cx="47" cy="110"/>
            </a:xfrm>
            <a:custGeom>
              <a:avLst/>
              <a:gdLst>
                <a:gd name="T0" fmla="*/ 0 w 47"/>
                <a:gd name="T1" fmla="*/ 0 h 110"/>
                <a:gd name="T2" fmla="*/ 47 w 47"/>
                <a:gd name="T3" fmla="*/ 55 h 110"/>
                <a:gd name="T4" fmla="*/ 0 w 47"/>
                <a:gd name="T5" fmla="*/ 110 h 110"/>
                <a:gd name="T6" fmla="*/ 0 w 47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110"/>
                <a:gd name="T14" fmla="*/ 47 w 47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110">
                  <a:moveTo>
                    <a:pt x="0" y="0"/>
                  </a:moveTo>
                  <a:lnTo>
                    <a:pt x="47" y="55"/>
                  </a:lnTo>
                  <a:lnTo>
                    <a:pt x="0" y="1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Line 224">
              <a:extLst>
                <a:ext uri="{FF2B5EF4-FFF2-40B4-BE49-F238E27FC236}">
                  <a16:creationId xmlns:a16="http://schemas.microsoft.com/office/drawing/2014/main" id="{801F03E7-808B-F7BF-FA2A-10DA143F8E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0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Line 225">
              <a:extLst>
                <a:ext uri="{FF2B5EF4-FFF2-40B4-BE49-F238E27FC236}">
                  <a16:creationId xmlns:a16="http://schemas.microsoft.com/office/drawing/2014/main" id="{A0237F54-EC6E-6AA7-10FD-21E702E551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4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226">
              <a:extLst>
                <a:ext uri="{FF2B5EF4-FFF2-40B4-BE49-F238E27FC236}">
                  <a16:creationId xmlns:a16="http://schemas.microsoft.com/office/drawing/2014/main" id="{943EA8AF-6F70-15F1-CC3A-3F17010E95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8" y="822"/>
              <a:ext cx="1" cy="321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227">
              <a:extLst>
                <a:ext uri="{FF2B5EF4-FFF2-40B4-BE49-F238E27FC236}">
                  <a16:creationId xmlns:a16="http://schemas.microsoft.com/office/drawing/2014/main" id="{07120471-6C33-7F20-FD6E-E256AA83EB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1" y="822"/>
              <a:ext cx="1" cy="321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Rectangle 228">
              <a:extLst>
                <a:ext uri="{FF2B5EF4-FFF2-40B4-BE49-F238E27FC236}">
                  <a16:creationId xmlns:a16="http://schemas.microsoft.com/office/drawing/2014/main" id="{ACCFD408-AF0A-D102-E331-1493E8894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6" y="814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90" name="Freeform 229">
              <a:extLst>
                <a:ext uri="{FF2B5EF4-FFF2-40B4-BE49-F238E27FC236}">
                  <a16:creationId xmlns:a16="http://schemas.microsoft.com/office/drawing/2014/main" id="{C464899C-4A8F-503F-80A6-D837D4B83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0" y="826"/>
              <a:ext cx="95" cy="55"/>
            </a:xfrm>
            <a:custGeom>
              <a:avLst/>
              <a:gdLst>
                <a:gd name="T0" fmla="*/ 0 w 95"/>
                <a:gd name="T1" fmla="*/ 55 h 55"/>
                <a:gd name="T2" fmla="*/ 48 w 95"/>
                <a:gd name="T3" fmla="*/ 0 h 55"/>
                <a:gd name="T4" fmla="*/ 95 w 95"/>
                <a:gd name="T5" fmla="*/ 55 h 55"/>
                <a:gd name="T6" fmla="*/ 0 w 95"/>
                <a:gd name="T7" fmla="*/ 55 h 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5"/>
                <a:gd name="T13" fmla="*/ 0 h 55"/>
                <a:gd name="T14" fmla="*/ 95 w 95"/>
                <a:gd name="T15" fmla="*/ 55 h 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5" h="55">
                  <a:moveTo>
                    <a:pt x="0" y="55"/>
                  </a:moveTo>
                  <a:lnTo>
                    <a:pt x="48" y="0"/>
                  </a:lnTo>
                  <a:lnTo>
                    <a:pt x="95" y="5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Rectangle 230">
              <a:extLst>
                <a:ext uri="{FF2B5EF4-FFF2-40B4-BE49-F238E27FC236}">
                  <a16:creationId xmlns:a16="http://schemas.microsoft.com/office/drawing/2014/main" id="{7D9969C4-7DF9-873A-3A4F-F23E671AF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Line 231">
              <a:extLst>
                <a:ext uri="{FF2B5EF4-FFF2-40B4-BE49-F238E27FC236}">
                  <a16:creationId xmlns:a16="http://schemas.microsoft.com/office/drawing/2014/main" id="{202AC77B-9E05-0CD8-ECC5-3791F9A196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232">
              <a:extLst>
                <a:ext uri="{FF2B5EF4-FFF2-40B4-BE49-F238E27FC236}">
                  <a16:creationId xmlns:a16="http://schemas.microsoft.com/office/drawing/2014/main" id="{3506A27B-014F-AD89-38E5-29AD6BD70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" y="2471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94" name="Rectangle 233">
              <a:extLst>
                <a:ext uri="{FF2B5EF4-FFF2-40B4-BE49-F238E27FC236}">
                  <a16:creationId xmlns:a16="http://schemas.microsoft.com/office/drawing/2014/main" id="{AE1A3921-0B85-AB79-9706-F7E0962E3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95" name="Line 234">
              <a:extLst>
                <a:ext uri="{FF2B5EF4-FFF2-40B4-BE49-F238E27FC236}">
                  <a16:creationId xmlns:a16="http://schemas.microsoft.com/office/drawing/2014/main" id="{1157FB6A-1EBB-9988-5B0A-9E72D9573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2" y="2391"/>
              <a:ext cx="1" cy="8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Rectangle 235">
              <a:extLst>
                <a:ext uri="{FF2B5EF4-FFF2-40B4-BE49-F238E27FC236}">
                  <a16:creationId xmlns:a16="http://schemas.microsoft.com/office/drawing/2014/main" id="{3C6F8219-B8A6-D2FC-E1F4-443D35927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6" y="2471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97" name="Rectangle 236">
              <a:extLst>
                <a:ext uri="{FF2B5EF4-FFF2-40B4-BE49-F238E27FC236}">
                  <a16:creationId xmlns:a16="http://schemas.microsoft.com/office/drawing/2014/main" id="{A6A5192B-DDBC-1C81-DF27-0998CD656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3695"/>
              <a:ext cx="1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98" name="Line 237">
              <a:extLst>
                <a:ext uri="{FF2B5EF4-FFF2-40B4-BE49-F238E27FC236}">
                  <a16:creationId xmlns:a16="http://schemas.microsoft.com/office/drawing/2014/main" id="{BC9B78E8-CB8E-6E32-F1C4-FA8309F1C6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5" y="3762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Rectangle 238">
              <a:extLst>
                <a:ext uri="{FF2B5EF4-FFF2-40B4-BE49-F238E27FC236}">
                  <a16:creationId xmlns:a16="http://schemas.microsoft.com/office/drawing/2014/main" id="{85B3F6A7-4697-CEE7-D841-9A07FF48F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1024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00" name="Line 239">
              <a:extLst>
                <a:ext uri="{FF2B5EF4-FFF2-40B4-BE49-F238E27FC236}">
                  <a16:creationId xmlns:a16="http://schemas.microsoft.com/office/drawing/2014/main" id="{B742340A-425C-CFB7-AFBD-82C8123708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5" y="1091"/>
              <a:ext cx="6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Rectangle 245">
              <a:extLst>
                <a:ext uri="{FF2B5EF4-FFF2-40B4-BE49-F238E27FC236}">
                  <a16:creationId xmlns:a16="http://schemas.microsoft.com/office/drawing/2014/main" id="{AD2E78CA-999C-EC11-7CD2-F37EA06EF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" y="822"/>
              <a:ext cx="2875" cy="321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02" name="TextBox 201">
            <a:extLst>
              <a:ext uri="{FF2B5EF4-FFF2-40B4-BE49-F238E27FC236}">
                <a16:creationId xmlns:a16="http://schemas.microsoft.com/office/drawing/2014/main" id="{7561BC26-CA79-4FF2-9EEA-FFB225EA39A1}"/>
              </a:ext>
            </a:extLst>
          </p:cNvPr>
          <p:cNvSpPr txBox="1"/>
          <p:nvPr/>
        </p:nvSpPr>
        <p:spPr>
          <a:xfrm>
            <a:off x="3962400" y="3073879"/>
            <a:ext cx="20419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</a:rPr>
              <a:t>Quadratic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3EF8FA53-FBAD-3116-44F6-CFF69AE91BA8}"/>
              </a:ext>
            </a:extLst>
          </p:cNvPr>
          <p:cNvCxnSpPr/>
          <p:nvPr/>
        </p:nvCxnSpPr>
        <p:spPr>
          <a:xfrm flipV="1">
            <a:off x="347253" y="3606678"/>
            <a:ext cx="2248043" cy="252174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>
            <a:extLst>
              <a:ext uri="{FF2B5EF4-FFF2-40B4-BE49-F238E27FC236}">
                <a16:creationId xmlns:a16="http://schemas.microsoft.com/office/drawing/2014/main" id="{75936D65-5F04-4D3A-DB2C-E644D57767C9}"/>
              </a:ext>
            </a:extLst>
          </p:cNvPr>
          <p:cNvSpPr txBox="1"/>
          <p:nvPr/>
        </p:nvSpPr>
        <p:spPr>
          <a:xfrm>
            <a:off x="1104261" y="3134416"/>
            <a:ext cx="145527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</a:rPr>
              <a:t>Linear:</a:t>
            </a:r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74DF508F-5D6B-5699-737B-EBD9051BF35A}"/>
              </a:ext>
            </a:extLst>
          </p:cNvPr>
          <p:cNvGrpSpPr/>
          <p:nvPr/>
        </p:nvGrpSpPr>
        <p:grpSpPr>
          <a:xfrm>
            <a:off x="3952824" y="3618411"/>
            <a:ext cx="1707649" cy="2547370"/>
            <a:chOff x="2329185" y="1270248"/>
            <a:chExt cx="3406775" cy="4281240"/>
          </a:xfrm>
        </p:grpSpPr>
        <p:sp>
          <p:nvSpPr>
            <p:cNvPr id="206" name="Freeform 240">
              <a:extLst>
                <a:ext uri="{FF2B5EF4-FFF2-40B4-BE49-F238E27FC236}">
                  <a16:creationId xmlns:a16="http://schemas.microsoft.com/office/drawing/2014/main" id="{531972BF-ABB5-0C9E-66A2-FBEA71170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2548" y="1270248"/>
              <a:ext cx="633412" cy="2590800"/>
            </a:xfrm>
            <a:custGeom>
              <a:avLst/>
              <a:gdLst>
                <a:gd name="T0" fmla="*/ 0 w 110"/>
                <a:gd name="T1" fmla="*/ 2147483647 h 388"/>
                <a:gd name="T2" fmla="*/ 2147483647 w 110"/>
                <a:gd name="T3" fmla="*/ 2147483647 h 388"/>
                <a:gd name="T4" fmla="*/ 2147483647 w 110"/>
                <a:gd name="T5" fmla="*/ 2147483647 h 388"/>
                <a:gd name="T6" fmla="*/ 2147483647 w 110"/>
                <a:gd name="T7" fmla="*/ 2147483647 h 388"/>
                <a:gd name="T8" fmla="*/ 2147483647 w 110"/>
                <a:gd name="T9" fmla="*/ 2147483647 h 388"/>
                <a:gd name="T10" fmla="*/ 2147483647 w 110"/>
                <a:gd name="T11" fmla="*/ 2147483647 h 388"/>
                <a:gd name="T12" fmla="*/ 2147483647 w 110"/>
                <a:gd name="T13" fmla="*/ 2147483647 h 388"/>
                <a:gd name="T14" fmla="*/ 2147483647 w 110"/>
                <a:gd name="T15" fmla="*/ 2147483647 h 388"/>
                <a:gd name="T16" fmla="*/ 2147483647 w 110"/>
                <a:gd name="T17" fmla="*/ 2147483647 h 388"/>
                <a:gd name="T18" fmla="*/ 2147483647 w 110"/>
                <a:gd name="T19" fmla="*/ 2147483647 h 388"/>
                <a:gd name="T20" fmla="*/ 2147483647 w 110"/>
                <a:gd name="T21" fmla="*/ 2147483647 h 388"/>
                <a:gd name="T22" fmla="*/ 2147483647 w 110"/>
                <a:gd name="T23" fmla="*/ 2147483647 h 388"/>
                <a:gd name="T24" fmla="*/ 2147483647 w 110"/>
                <a:gd name="T25" fmla="*/ 2147483647 h 388"/>
                <a:gd name="T26" fmla="*/ 2147483647 w 110"/>
                <a:gd name="T27" fmla="*/ 2147483647 h 388"/>
                <a:gd name="T28" fmla="*/ 2147483647 w 110"/>
                <a:gd name="T29" fmla="*/ 2147483647 h 388"/>
                <a:gd name="T30" fmla="*/ 2147483647 w 110"/>
                <a:gd name="T31" fmla="*/ 2147483647 h 388"/>
                <a:gd name="T32" fmla="*/ 2147483647 w 110"/>
                <a:gd name="T33" fmla="*/ 2147483647 h 388"/>
                <a:gd name="T34" fmla="*/ 2147483647 w 110"/>
                <a:gd name="T35" fmla="*/ 2147483647 h 388"/>
                <a:gd name="T36" fmla="*/ 2147483647 w 110"/>
                <a:gd name="T37" fmla="*/ 2147483647 h 388"/>
                <a:gd name="T38" fmla="*/ 2147483647 w 110"/>
                <a:gd name="T39" fmla="*/ 2147483647 h 388"/>
                <a:gd name="T40" fmla="*/ 2147483647 w 110"/>
                <a:gd name="T41" fmla="*/ 2147483647 h 388"/>
                <a:gd name="T42" fmla="*/ 2147483647 w 110"/>
                <a:gd name="T43" fmla="*/ 2147483647 h 388"/>
                <a:gd name="T44" fmla="*/ 2147483647 w 110"/>
                <a:gd name="T45" fmla="*/ 2147483647 h 388"/>
                <a:gd name="T46" fmla="*/ 2147483647 w 110"/>
                <a:gd name="T47" fmla="*/ 2147483647 h 388"/>
                <a:gd name="T48" fmla="*/ 2147483647 w 110"/>
                <a:gd name="T49" fmla="*/ 2147483647 h 388"/>
                <a:gd name="T50" fmla="*/ 2147483647 w 110"/>
                <a:gd name="T51" fmla="*/ 2147483647 h 388"/>
                <a:gd name="T52" fmla="*/ 2147483647 w 110"/>
                <a:gd name="T53" fmla="*/ 2147483647 h 388"/>
                <a:gd name="T54" fmla="*/ 2147483647 w 110"/>
                <a:gd name="T55" fmla="*/ 2147483647 h 388"/>
                <a:gd name="T56" fmla="*/ 2147483647 w 110"/>
                <a:gd name="T57" fmla="*/ 2147483647 h 388"/>
                <a:gd name="T58" fmla="*/ 2147483647 w 110"/>
                <a:gd name="T59" fmla="*/ 2147483647 h 388"/>
                <a:gd name="T60" fmla="*/ 2147483647 w 110"/>
                <a:gd name="T61" fmla="*/ 2147483647 h 388"/>
                <a:gd name="T62" fmla="*/ 2147483647 w 110"/>
                <a:gd name="T63" fmla="*/ 2147483647 h 388"/>
                <a:gd name="T64" fmla="*/ 2147483647 w 110"/>
                <a:gd name="T65" fmla="*/ 2147483647 h 388"/>
                <a:gd name="T66" fmla="*/ 2147483647 w 110"/>
                <a:gd name="T67" fmla="*/ 2147483647 h 388"/>
                <a:gd name="T68" fmla="*/ 2147483647 w 110"/>
                <a:gd name="T69" fmla="*/ 2147483647 h 388"/>
                <a:gd name="T70" fmla="*/ 2147483647 w 110"/>
                <a:gd name="T71" fmla="*/ 2147483647 h 388"/>
                <a:gd name="T72" fmla="*/ 2147483647 w 110"/>
                <a:gd name="T73" fmla="*/ 2147483647 h 388"/>
                <a:gd name="T74" fmla="*/ 2147483647 w 110"/>
                <a:gd name="T75" fmla="*/ 2147483647 h 388"/>
                <a:gd name="T76" fmla="*/ 2147483647 w 110"/>
                <a:gd name="T77" fmla="*/ 2147483647 h 388"/>
                <a:gd name="T78" fmla="*/ 2147483647 w 110"/>
                <a:gd name="T79" fmla="*/ 2147483647 h 388"/>
                <a:gd name="T80" fmla="*/ 2147483647 w 110"/>
                <a:gd name="T81" fmla="*/ 2147483647 h 388"/>
                <a:gd name="T82" fmla="*/ 2147483647 w 110"/>
                <a:gd name="T83" fmla="*/ 2147483647 h 388"/>
                <a:gd name="T84" fmla="*/ 2147483647 w 110"/>
                <a:gd name="T85" fmla="*/ 2147483647 h 388"/>
                <a:gd name="T86" fmla="*/ 2147483647 w 110"/>
                <a:gd name="T87" fmla="*/ 2147483647 h 388"/>
                <a:gd name="T88" fmla="*/ 2147483647 w 110"/>
                <a:gd name="T89" fmla="*/ 2147483647 h 388"/>
                <a:gd name="T90" fmla="*/ 2147483647 w 110"/>
                <a:gd name="T91" fmla="*/ 2147483647 h 388"/>
                <a:gd name="T92" fmla="*/ 2147483647 w 110"/>
                <a:gd name="T93" fmla="*/ 2147483647 h 388"/>
                <a:gd name="T94" fmla="*/ 2147483647 w 110"/>
                <a:gd name="T95" fmla="*/ 2147483647 h 388"/>
                <a:gd name="T96" fmla="*/ 2147483647 w 110"/>
                <a:gd name="T97" fmla="*/ 2147483647 h 388"/>
                <a:gd name="T98" fmla="*/ 2147483647 w 110"/>
                <a:gd name="T99" fmla="*/ 2147483647 h 388"/>
                <a:gd name="T100" fmla="*/ 2147483647 w 110"/>
                <a:gd name="T101" fmla="*/ 2147483647 h 388"/>
                <a:gd name="T102" fmla="*/ 2147483647 w 110"/>
                <a:gd name="T103" fmla="*/ 2147483647 h 388"/>
                <a:gd name="T104" fmla="*/ 2147483647 w 110"/>
                <a:gd name="T105" fmla="*/ 2147483647 h 388"/>
                <a:gd name="T106" fmla="*/ 2147483647 w 110"/>
                <a:gd name="T107" fmla="*/ 2147483647 h 388"/>
                <a:gd name="T108" fmla="*/ 2147483647 w 110"/>
                <a:gd name="T109" fmla="*/ 2147483647 h 388"/>
                <a:gd name="T110" fmla="*/ 2147483647 w 110"/>
                <a:gd name="T111" fmla="*/ 0 h 38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0"/>
                <a:gd name="T169" fmla="*/ 0 h 388"/>
                <a:gd name="T170" fmla="*/ 110 w 110"/>
                <a:gd name="T171" fmla="*/ 388 h 38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0" h="388">
                  <a:moveTo>
                    <a:pt x="0" y="388"/>
                  </a:moveTo>
                  <a:lnTo>
                    <a:pt x="2" y="382"/>
                  </a:lnTo>
                  <a:lnTo>
                    <a:pt x="4" y="377"/>
                  </a:lnTo>
                  <a:lnTo>
                    <a:pt x="6" y="371"/>
                  </a:lnTo>
                  <a:lnTo>
                    <a:pt x="8" y="366"/>
                  </a:lnTo>
                  <a:lnTo>
                    <a:pt x="10" y="360"/>
                  </a:lnTo>
                  <a:lnTo>
                    <a:pt x="12" y="354"/>
                  </a:lnTo>
                  <a:lnTo>
                    <a:pt x="14" y="348"/>
                  </a:lnTo>
                  <a:lnTo>
                    <a:pt x="16" y="343"/>
                  </a:lnTo>
                  <a:lnTo>
                    <a:pt x="18" y="337"/>
                  </a:lnTo>
                  <a:lnTo>
                    <a:pt x="20" y="331"/>
                  </a:lnTo>
                  <a:lnTo>
                    <a:pt x="22" y="325"/>
                  </a:lnTo>
                  <a:lnTo>
                    <a:pt x="24" y="318"/>
                  </a:lnTo>
                  <a:lnTo>
                    <a:pt x="26" y="312"/>
                  </a:lnTo>
                  <a:lnTo>
                    <a:pt x="28" y="306"/>
                  </a:lnTo>
                  <a:lnTo>
                    <a:pt x="30" y="300"/>
                  </a:lnTo>
                  <a:lnTo>
                    <a:pt x="32" y="293"/>
                  </a:lnTo>
                  <a:lnTo>
                    <a:pt x="34" y="287"/>
                  </a:lnTo>
                  <a:lnTo>
                    <a:pt x="36" y="280"/>
                  </a:lnTo>
                  <a:lnTo>
                    <a:pt x="38" y="274"/>
                  </a:lnTo>
                  <a:lnTo>
                    <a:pt x="40" y="267"/>
                  </a:lnTo>
                  <a:lnTo>
                    <a:pt x="42" y="261"/>
                  </a:lnTo>
                  <a:lnTo>
                    <a:pt x="44" y="254"/>
                  </a:lnTo>
                  <a:lnTo>
                    <a:pt x="46" y="247"/>
                  </a:lnTo>
                  <a:lnTo>
                    <a:pt x="48" y="240"/>
                  </a:lnTo>
                  <a:lnTo>
                    <a:pt x="50" y="234"/>
                  </a:lnTo>
                  <a:lnTo>
                    <a:pt x="52" y="227"/>
                  </a:lnTo>
                  <a:lnTo>
                    <a:pt x="54" y="220"/>
                  </a:lnTo>
                  <a:lnTo>
                    <a:pt x="56" y="213"/>
                  </a:lnTo>
                  <a:lnTo>
                    <a:pt x="58" y="205"/>
                  </a:lnTo>
                  <a:lnTo>
                    <a:pt x="60" y="198"/>
                  </a:lnTo>
                  <a:lnTo>
                    <a:pt x="62" y="191"/>
                  </a:lnTo>
                  <a:lnTo>
                    <a:pt x="64" y="184"/>
                  </a:lnTo>
                  <a:lnTo>
                    <a:pt x="66" y="176"/>
                  </a:lnTo>
                  <a:lnTo>
                    <a:pt x="68" y="169"/>
                  </a:lnTo>
                  <a:lnTo>
                    <a:pt x="70" y="161"/>
                  </a:lnTo>
                  <a:lnTo>
                    <a:pt x="72" y="154"/>
                  </a:lnTo>
                  <a:lnTo>
                    <a:pt x="74" y="146"/>
                  </a:lnTo>
                  <a:lnTo>
                    <a:pt x="76" y="139"/>
                  </a:lnTo>
                  <a:lnTo>
                    <a:pt x="78" y="131"/>
                  </a:lnTo>
                  <a:lnTo>
                    <a:pt x="80" y="123"/>
                  </a:lnTo>
                  <a:lnTo>
                    <a:pt x="82" y="115"/>
                  </a:lnTo>
                  <a:lnTo>
                    <a:pt x="84" y="108"/>
                  </a:lnTo>
                  <a:lnTo>
                    <a:pt x="86" y="100"/>
                  </a:lnTo>
                  <a:lnTo>
                    <a:pt x="88" y="92"/>
                  </a:lnTo>
                  <a:lnTo>
                    <a:pt x="90" y="84"/>
                  </a:lnTo>
                  <a:lnTo>
                    <a:pt x="92" y="75"/>
                  </a:lnTo>
                  <a:lnTo>
                    <a:pt x="94" y="67"/>
                  </a:lnTo>
                  <a:lnTo>
                    <a:pt x="96" y="59"/>
                  </a:lnTo>
                  <a:lnTo>
                    <a:pt x="98" y="51"/>
                  </a:lnTo>
                  <a:lnTo>
                    <a:pt x="100" y="42"/>
                  </a:lnTo>
                  <a:lnTo>
                    <a:pt x="102" y="34"/>
                  </a:lnTo>
                  <a:lnTo>
                    <a:pt x="104" y="26"/>
                  </a:lnTo>
                  <a:lnTo>
                    <a:pt x="106" y="17"/>
                  </a:lnTo>
                  <a:lnTo>
                    <a:pt x="108" y="8"/>
                  </a:lnTo>
                  <a:lnTo>
                    <a:pt x="110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207" name="Group 250">
              <a:extLst>
                <a:ext uri="{FF2B5EF4-FFF2-40B4-BE49-F238E27FC236}">
                  <a16:creationId xmlns:a16="http://schemas.microsoft.com/office/drawing/2014/main" id="{629C84E1-3909-64C4-2EEA-97E13EE753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9185" y="1290886"/>
              <a:ext cx="628650" cy="2570163"/>
              <a:chOff x="803275" y="1292225"/>
              <a:chExt cx="628650" cy="2570163"/>
            </a:xfrm>
          </p:grpSpPr>
          <p:sp>
            <p:nvSpPr>
              <p:cNvPr id="208" name="Freeform 242">
                <a:extLst>
                  <a:ext uri="{FF2B5EF4-FFF2-40B4-BE49-F238E27FC236}">
                    <a16:creationId xmlns:a16="http://schemas.microsoft.com/office/drawing/2014/main" id="{A144E0E2-25C7-A6FA-BC94-1A86F61B50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275" y="1292225"/>
                <a:ext cx="69850" cy="339725"/>
              </a:xfrm>
              <a:custGeom>
                <a:avLst/>
                <a:gdLst>
                  <a:gd name="T0" fmla="*/ 2147483647 w 12"/>
                  <a:gd name="T1" fmla="*/ 2147483647 h 51"/>
                  <a:gd name="T2" fmla="*/ 2147483647 w 12"/>
                  <a:gd name="T3" fmla="*/ 2147483647 h 51"/>
                  <a:gd name="T4" fmla="*/ 2147483647 w 12"/>
                  <a:gd name="T5" fmla="*/ 2147483647 h 51"/>
                  <a:gd name="T6" fmla="*/ 2147483647 w 12"/>
                  <a:gd name="T7" fmla="*/ 2147483647 h 51"/>
                  <a:gd name="T8" fmla="*/ 2147483647 w 12"/>
                  <a:gd name="T9" fmla="*/ 2147483647 h 51"/>
                  <a:gd name="T10" fmla="*/ 2147483647 w 12"/>
                  <a:gd name="T11" fmla="*/ 2147483647 h 51"/>
                  <a:gd name="T12" fmla="*/ 0 w 12"/>
                  <a:gd name="T13" fmla="*/ 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1"/>
                  <a:gd name="T23" fmla="*/ 12 w 12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1">
                    <a:moveTo>
                      <a:pt x="12" y="51"/>
                    </a:moveTo>
                    <a:lnTo>
                      <a:pt x="10" y="43"/>
                    </a:lnTo>
                    <a:lnTo>
                      <a:pt x="8" y="35"/>
                    </a:lnTo>
                    <a:lnTo>
                      <a:pt x="6" y="26"/>
                    </a:lnTo>
                    <a:lnTo>
                      <a:pt x="4" y="18"/>
                    </a:lnTo>
                    <a:lnTo>
                      <a:pt x="2" y="9"/>
                    </a:lnTo>
                    <a:lnTo>
                      <a:pt x="0" y="0"/>
                    </a:lnTo>
                  </a:path>
                </a:pathLst>
              </a:cu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9" name="Freeform 243">
                <a:extLst>
                  <a:ext uri="{FF2B5EF4-FFF2-40B4-BE49-F238E27FC236}">
                    <a16:creationId xmlns:a16="http://schemas.microsoft.com/office/drawing/2014/main" id="{BAF01F3E-6499-5BCE-C1D5-544DB7EB81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631950"/>
                <a:ext cx="558800" cy="2230438"/>
              </a:xfrm>
              <a:custGeom>
                <a:avLst/>
                <a:gdLst>
                  <a:gd name="T0" fmla="*/ 0 w 97"/>
                  <a:gd name="T1" fmla="*/ 0 h 334"/>
                  <a:gd name="T2" fmla="*/ 2147483647 w 97"/>
                  <a:gd name="T3" fmla="*/ 2147483647 h 334"/>
                  <a:gd name="T4" fmla="*/ 2147483647 w 97"/>
                  <a:gd name="T5" fmla="*/ 2147483647 h 334"/>
                  <a:gd name="T6" fmla="*/ 2147483647 w 97"/>
                  <a:gd name="T7" fmla="*/ 2147483647 h 334"/>
                  <a:gd name="T8" fmla="*/ 2147483647 w 97"/>
                  <a:gd name="T9" fmla="*/ 2147483647 h 334"/>
                  <a:gd name="T10" fmla="*/ 2147483647 w 97"/>
                  <a:gd name="T11" fmla="*/ 2147483647 h 334"/>
                  <a:gd name="T12" fmla="*/ 2147483647 w 97"/>
                  <a:gd name="T13" fmla="*/ 2147483647 h 334"/>
                  <a:gd name="T14" fmla="*/ 2147483647 w 97"/>
                  <a:gd name="T15" fmla="*/ 2147483647 h 334"/>
                  <a:gd name="T16" fmla="*/ 2147483647 w 97"/>
                  <a:gd name="T17" fmla="*/ 2147483647 h 334"/>
                  <a:gd name="T18" fmla="*/ 2147483647 w 97"/>
                  <a:gd name="T19" fmla="*/ 2147483647 h 334"/>
                  <a:gd name="T20" fmla="*/ 2147483647 w 97"/>
                  <a:gd name="T21" fmla="*/ 2147483647 h 334"/>
                  <a:gd name="T22" fmla="*/ 2147483647 w 97"/>
                  <a:gd name="T23" fmla="*/ 2147483647 h 334"/>
                  <a:gd name="T24" fmla="*/ 2147483647 w 97"/>
                  <a:gd name="T25" fmla="*/ 2147483647 h 334"/>
                  <a:gd name="T26" fmla="*/ 2147483647 w 97"/>
                  <a:gd name="T27" fmla="*/ 2147483647 h 334"/>
                  <a:gd name="T28" fmla="*/ 2147483647 w 97"/>
                  <a:gd name="T29" fmla="*/ 2147483647 h 334"/>
                  <a:gd name="T30" fmla="*/ 2147483647 w 97"/>
                  <a:gd name="T31" fmla="*/ 2147483647 h 334"/>
                  <a:gd name="T32" fmla="*/ 2147483647 w 97"/>
                  <a:gd name="T33" fmla="*/ 2147483647 h 334"/>
                  <a:gd name="T34" fmla="*/ 2147483647 w 97"/>
                  <a:gd name="T35" fmla="*/ 2147483647 h 334"/>
                  <a:gd name="T36" fmla="*/ 2147483647 w 97"/>
                  <a:gd name="T37" fmla="*/ 2147483647 h 334"/>
                  <a:gd name="T38" fmla="*/ 2147483647 w 97"/>
                  <a:gd name="T39" fmla="*/ 2147483647 h 334"/>
                  <a:gd name="T40" fmla="*/ 2147483647 w 97"/>
                  <a:gd name="T41" fmla="*/ 2147483647 h 334"/>
                  <a:gd name="T42" fmla="*/ 2147483647 w 97"/>
                  <a:gd name="T43" fmla="*/ 2147483647 h 334"/>
                  <a:gd name="T44" fmla="*/ 2147483647 w 97"/>
                  <a:gd name="T45" fmla="*/ 2147483647 h 334"/>
                  <a:gd name="T46" fmla="*/ 2147483647 w 97"/>
                  <a:gd name="T47" fmla="*/ 2147483647 h 334"/>
                  <a:gd name="T48" fmla="*/ 2147483647 w 97"/>
                  <a:gd name="T49" fmla="*/ 2147483647 h 334"/>
                  <a:gd name="T50" fmla="*/ 2147483647 w 97"/>
                  <a:gd name="T51" fmla="*/ 2147483647 h 334"/>
                  <a:gd name="T52" fmla="*/ 2147483647 w 97"/>
                  <a:gd name="T53" fmla="*/ 2147483647 h 334"/>
                  <a:gd name="T54" fmla="*/ 2147483647 w 97"/>
                  <a:gd name="T55" fmla="*/ 2147483647 h 334"/>
                  <a:gd name="T56" fmla="*/ 2147483647 w 97"/>
                  <a:gd name="T57" fmla="*/ 2147483647 h 334"/>
                  <a:gd name="T58" fmla="*/ 2147483647 w 97"/>
                  <a:gd name="T59" fmla="*/ 2147483647 h 334"/>
                  <a:gd name="T60" fmla="*/ 2147483647 w 97"/>
                  <a:gd name="T61" fmla="*/ 2147483647 h 334"/>
                  <a:gd name="T62" fmla="*/ 2147483647 w 97"/>
                  <a:gd name="T63" fmla="*/ 2147483647 h 334"/>
                  <a:gd name="T64" fmla="*/ 2147483647 w 97"/>
                  <a:gd name="T65" fmla="*/ 2147483647 h 334"/>
                  <a:gd name="T66" fmla="*/ 2147483647 w 97"/>
                  <a:gd name="T67" fmla="*/ 2147483647 h 334"/>
                  <a:gd name="T68" fmla="*/ 2147483647 w 97"/>
                  <a:gd name="T69" fmla="*/ 2147483647 h 334"/>
                  <a:gd name="T70" fmla="*/ 2147483647 w 97"/>
                  <a:gd name="T71" fmla="*/ 2147483647 h 334"/>
                  <a:gd name="T72" fmla="*/ 2147483647 w 97"/>
                  <a:gd name="T73" fmla="*/ 2147483647 h 334"/>
                  <a:gd name="T74" fmla="*/ 2147483647 w 97"/>
                  <a:gd name="T75" fmla="*/ 2147483647 h 334"/>
                  <a:gd name="T76" fmla="*/ 2147483647 w 97"/>
                  <a:gd name="T77" fmla="*/ 2147483647 h 334"/>
                  <a:gd name="T78" fmla="*/ 2147483647 w 97"/>
                  <a:gd name="T79" fmla="*/ 2147483647 h 334"/>
                  <a:gd name="T80" fmla="*/ 2147483647 w 97"/>
                  <a:gd name="T81" fmla="*/ 2147483647 h 334"/>
                  <a:gd name="T82" fmla="*/ 2147483647 w 97"/>
                  <a:gd name="T83" fmla="*/ 2147483647 h 334"/>
                  <a:gd name="T84" fmla="*/ 2147483647 w 97"/>
                  <a:gd name="T85" fmla="*/ 2147483647 h 334"/>
                  <a:gd name="T86" fmla="*/ 2147483647 w 97"/>
                  <a:gd name="T87" fmla="*/ 2147483647 h 334"/>
                  <a:gd name="T88" fmla="*/ 2147483647 w 97"/>
                  <a:gd name="T89" fmla="*/ 2147483647 h 334"/>
                  <a:gd name="T90" fmla="*/ 2147483647 w 97"/>
                  <a:gd name="T91" fmla="*/ 2147483647 h 334"/>
                  <a:gd name="T92" fmla="*/ 2147483647 w 97"/>
                  <a:gd name="T93" fmla="*/ 2147483647 h 334"/>
                  <a:gd name="T94" fmla="*/ 2147483647 w 97"/>
                  <a:gd name="T95" fmla="*/ 2147483647 h 334"/>
                  <a:gd name="T96" fmla="*/ 2147483647 w 97"/>
                  <a:gd name="T97" fmla="*/ 2147483647 h 334"/>
                  <a:gd name="T98" fmla="*/ 2147483647 w 97"/>
                  <a:gd name="T99" fmla="*/ 2147483647 h 33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97"/>
                  <a:gd name="T151" fmla="*/ 0 h 334"/>
                  <a:gd name="T152" fmla="*/ 97 w 97"/>
                  <a:gd name="T153" fmla="*/ 334 h 33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97" h="334">
                    <a:moveTo>
                      <a:pt x="0" y="0"/>
                    </a:moveTo>
                    <a:lnTo>
                      <a:pt x="2" y="9"/>
                    </a:lnTo>
                    <a:lnTo>
                      <a:pt x="4" y="17"/>
                    </a:lnTo>
                    <a:lnTo>
                      <a:pt x="6" y="25"/>
                    </a:lnTo>
                    <a:lnTo>
                      <a:pt x="8" y="33"/>
                    </a:lnTo>
                    <a:lnTo>
                      <a:pt x="10" y="41"/>
                    </a:lnTo>
                    <a:lnTo>
                      <a:pt x="12" y="49"/>
                    </a:lnTo>
                    <a:lnTo>
                      <a:pt x="14" y="57"/>
                    </a:lnTo>
                    <a:lnTo>
                      <a:pt x="16" y="65"/>
                    </a:lnTo>
                    <a:lnTo>
                      <a:pt x="18" y="73"/>
                    </a:lnTo>
                    <a:lnTo>
                      <a:pt x="20" y="80"/>
                    </a:lnTo>
                    <a:lnTo>
                      <a:pt x="22" y="88"/>
                    </a:lnTo>
                    <a:lnTo>
                      <a:pt x="24" y="96"/>
                    </a:lnTo>
                    <a:lnTo>
                      <a:pt x="26" y="103"/>
                    </a:lnTo>
                    <a:lnTo>
                      <a:pt x="28" y="111"/>
                    </a:lnTo>
                    <a:lnTo>
                      <a:pt x="30" y="118"/>
                    </a:lnTo>
                    <a:lnTo>
                      <a:pt x="32" y="125"/>
                    </a:lnTo>
                    <a:lnTo>
                      <a:pt x="34" y="133"/>
                    </a:lnTo>
                    <a:lnTo>
                      <a:pt x="36" y="140"/>
                    </a:lnTo>
                    <a:lnTo>
                      <a:pt x="38" y="147"/>
                    </a:lnTo>
                    <a:lnTo>
                      <a:pt x="40" y="154"/>
                    </a:lnTo>
                    <a:lnTo>
                      <a:pt x="42" y="162"/>
                    </a:lnTo>
                    <a:lnTo>
                      <a:pt x="44" y="169"/>
                    </a:lnTo>
                    <a:lnTo>
                      <a:pt x="46" y="176"/>
                    </a:lnTo>
                    <a:lnTo>
                      <a:pt x="48" y="182"/>
                    </a:lnTo>
                    <a:lnTo>
                      <a:pt x="50" y="189"/>
                    </a:lnTo>
                    <a:lnTo>
                      <a:pt x="52" y="196"/>
                    </a:lnTo>
                    <a:lnTo>
                      <a:pt x="54" y="203"/>
                    </a:lnTo>
                    <a:lnTo>
                      <a:pt x="56" y="210"/>
                    </a:lnTo>
                    <a:lnTo>
                      <a:pt x="58" y="216"/>
                    </a:lnTo>
                    <a:lnTo>
                      <a:pt x="60" y="223"/>
                    </a:lnTo>
                    <a:lnTo>
                      <a:pt x="62" y="229"/>
                    </a:lnTo>
                    <a:lnTo>
                      <a:pt x="64" y="236"/>
                    </a:lnTo>
                    <a:lnTo>
                      <a:pt x="66" y="242"/>
                    </a:lnTo>
                    <a:lnTo>
                      <a:pt x="68" y="248"/>
                    </a:lnTo>
                    <a:lnTo>
                      <a:pt x="70" y="255"/>
                    </a:lnTo>
                    <a:lnTo>
                      <a:pt x="72" y="261"/>
                    </a:lnTo>
                    <a:lnTo>
                      <a:pt x="74" y="267"/>
                    </a:lnTo>
                    <a:lnTo>
                      <a:pt x="76" y="273"/>
                    </a:lnTo>
                    <a:lnTo>
                      <a:pt x="78" y="279"/>
                    </a:lnTo>
                    <a:lnTo>
                      <a:pt x="80" y="285"/>
                    </a:lnTo>
                    <a:lnTo>
                      <a:pt x="82" y="291"/>
                    </a:lnTo>
                    <a:lnTo>
                      <a:pt x="84" y="297"/>
                    </a:lnTo>
                    <a:lnTo>
                      <a:pt x="86" y="303"/>
                    </a:lnTo>
                    <a:lnTo>
                      <a:pt x="88" y="308"/>
                    </a:lnTo>
                    <a:lnTo>
                      <a:pt x="90" y="314"/>
                    </a:lnTo>
                    <a:lnTo>
                      <a:pt x="92" y="320"/>
                    </a:lnTo>
                    <a:lnTo>
                      <a:pt x="94" y="325"/>
                    </a:lnTo>
                    <a:lnTo>
                      <a:pt x="96" y="331"/>
                    </a:lnTo>
                    <a:lnTo>
                      <a:pt x="97" y="334"/>
                    </a:lnTo>
                  </a:path>
                </a:pathLst>
              </a:cu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210" name="Freeform 241">
              <a:extLst>
                <a:ext uri="{FF2B5EF4-FFF2-40B4-BE49-F238E27FC236}">
                  <a16:creationId xmlns:a16="http://schemas.microsoft.com/office/drawing/2014/main" id="{C643A6BA-3A14-5171-D73C-B3E3EBC1B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5926" y="3835400"/>
              <a:ext cx="2151063" cy="1716088"/>
            </a:xfrm>
            <a:custGeom>
              <a:avLst/>
              <a:gdLst>
                <a:gd name="T0" fmla="*/ 2147483647 w 373"/>
                <a:gd name="T1" fmla="*/ 2147483647 h 257"/>
                <a:gd name="T2" fmla="*/ 2147483647 w 373"/>
                <a:gd name="T3" fmla="*/ 2147483647 h 257"/>
                <a:gd name="T4" fmla="*/ 2147483647 w 373"/>
                <a:gd name="T5" fmla="*/ 2147483647 h 257"/>
                <a:gd name="T6" fmla="*/ 2147483647 w 373"/>
                <a:gd name="T7" fmla="*/ 2147483647 h 257"/>
                <a:gd name="T8" fmla="*/ 2147483647 w 373"/>
                <a:gd name="T9" fmla="*/ 2147483647 h 257"/>
                <a:gd name="T10" fmla="*/ 2147483647 w 373"/>
                <a:gd name="T11" fmla="*/ 2147483647 h 257"/>
                <a:gd name="T12" fmla="*/ 2147483647 w 373"/>
                <a:gd name="T13" fmla="*/ 2147483647 h 257"/>
                <a:gd name="T14" fmla="*/ 2147483647 w 373"/>
                <a:gd name="T15" fmla="*/ 2147483647 h 257"/>
                <a:gd name="T16" fmla="*/ 2147483647 w 373"/>
                <a:gd name="T17" fmla="*/ 2147483647 h 257"/>
                <a:gd name="T18" fmla="*/ 2147483647 w 373"/>
                <a:gd name="T19" fmla="*/ 2147483647 h 257"/>
                <a:gd name="T20" fmla="*/ 2147483647 w 373"/>
                <a:gd name="T21" fmla="*/ 2147483647 h 257"/>
                <a:gd name="T22" fmla="*/ 2147483647 w 373"/>
                <a:gd name="T23" fmla="*/ 2147483647 h 257"/>
                <a:gd name="T24" fmla="*/ 2147483647 w 373"/>
                <a:gd name="T25" fmla="*/ 2147483647 h 257"/>
                <a:gd name="T26" fmla="*/ 2147483647 w 373"/>
                <a:gd name="T27" fmla="*/ 2147483647 h 257"/>
                <a:gd name="T28" fmla="*/ 2147483647 w 373"/>
                <a:gd name="T29" fmla="*/ 2147483647 h 257"/>
                <a:gd name="T30" fmla="*/ 2147483647 w 373"/>
                <a:gd name="T31" fmla="*/ 2147483647 h 257"/>
                <a:gd name="T32" fmla="*/ 2147483647 w 373"/>
                <a:gd name="T33" fmla="*/ 2147483647 h 257"/>
                <a:gd name="T34" fmla="*/ 2147483647 w 373"/>
                <a:gd name="T35" fmla="*/ 2147483647 h 257"/>
                <a:gd name="T36" fmla="*/ 2147483647 w 373"/>
                <a:gd name="T37" fmla="*/ 2147483647 h 257"/>
                <a:gd name="T38" fmla="*/ 2147483647 w 373"/>
                <a:gd name="T39" fmla="*/ 2147483647 h 257"/>
                <a:gd name="T40" fmla="*/ 2147483647 w 373"/>
                <a:gd name="T41" fmla="*/ 2147483647 h 257"/>
                <a:gd name="T42" fmla="*/ 2147483647 w 373"/>
                <a:gd name="T43" fmla="*/ 2147483647 h 257"/>
                <a:gd name="T44" fmla="*/ 2147483647 w 373"/>
                <a:gd name="T45" fmla="*/ 2147483647 h 257"/>
                <a:gd name="T46" fmla="*/ 2147483647 w 373"/>
                <a:gd name="T47" fmla="*/ 2147483647 h 257"/>
                <a:gd name="T48" fmla="*/ 2147483647 w 373"/>
                <a:gd name="T49" fmla="*/ 2147483647 h 257"/>
                <a:gd name="T50" fmla="*/ 2147483647 w 373"/>
                <a:gd name="T51" fmla="*/ 2147483647 h 257"/>
                <a:gd name="T52" fmla="*/ 2147483647 w 373"/>
                <a:gd name="T53" fmla="*/ 2147483647 h 257"/>
                <a:gd name="T54" fmla="*/ 2147483647 w 373"/>
                <a:gd name="T55" fmla="*/ 2147483647 h 257"/>
                <a:gd name="T56" fmla="*/ 2147483647 w 373"/>
                <a:gd name="T57" fmla="*/ 2147483647 h 257"/>
                <a:gd name="T58" fmla="*/ 2147483647 w 373"/>
                <a:gd name="T59" fmla="*/ 2147483647 h 257"/>
                <a:gd name="T60" fmla="*/ 2147483647 w 373"/>
                <a:gd name="T61" fmla="*/ 2147483647 h 257"/>
                <a:gd name="T62" fmla="*/ 2147483647 w 373"/>
                <a:gd name="T63" fmla="*/ 2147483647 h 257"/>
                <a:gd name="T64" fmla="*/ 2147483647 w 373"/>
                <a:gd name="T65" fmla="*/ 2147483647 h 257"/>
                <a:gd name="T66" fmla="*/ 2147483647 w 373"/>
                <a:gd name="T67" fmla="*/ 2147483647 h 257"/>
                <a:gd name="T68" fmla="*/ 2147483647 w 373"/>
                <a:gd name="T69" fmla="*/ 2147483647 h 257"/>
                <a:gd name="T70" fmla="*/ 2147483647 w 373"/>
                <a:gd name="T71" fmla="*/ 2147483647 h 257"/>
                <a:gd name="T72" fmla="*/ 2147483647 w 373"/>
                <a:gd name="T73" fmla="*/ 2147483647 h 257"/>
                <a:gd name="T74" fmla="*/ 2147483647 w 373"/>
                <a:gd name="T75" fmla="*/ 2147483647 h 257"/>
                <a:gd name="T76" fmla="*/ 2147483647 w 373"/>
                <a:gd name="T77" fmla="*/ 2147483647 h 257"/>
                <a:gd name="T78" fmla="*/ 2147483647 w 373"/>
                <a:gd name="T79" fmla="*/ 2147483647 h 257"/>
                <a:gd name="T80" fmla="*/ 2147483647 w 373"/>
                <a:gd name="T81" fmla="*/ 2147483647 h 257"/>
                <a:gd name="T82" fmla="*/ 2147483647 w 373"/>
                <a:gd name="T83" fmla="*/ 2147483647 h 257"/>
                <a:gd name="T84" fmla="*/ 2147483647 w 373"/>
                <a:gd name="T85" fmla="*/ 2147483647 h 257"/>
                <a:gd name="T86" fmla="*/ 2147483647 w 373"/>
                <a:gd name="T87" fmla="*/ 2147483647 h 257"/>
                <a:gd name="T88" fmla="*/ 2147483647 w 373"/>
                <a:gd name="T89" fmla="*/ 2147483647 h 257"/>
                <a:gd name="T90" fmla="*/ 2147483647 w 373"/>
                <a:gd name="T91" fmla="*/ 2147483647 h 257"/>
                <a:gd name="T92" fmla="*/ 2147483647 w 373"/>
                <a:gd name="T93" fmla="*/ 2147483647 h 257"/>
                <a:gd name="T94" fmla="*/ 2147483647 w 373"/>
                <a:gd name="T95" fmla="*/ 2147483647 h 257"/>
                <a:gd name="T96" fmla="*/ 2147483647 w 373"/>
                <a:gd name="T97" fmla="*/ 2147483647 h 257"/>
                <a:gd name="T98" fmla="*/ 2147483647 w 373"/>
                <a:gd name="T99" fmla="*/ 2147483647 h 257"/>
                <a:gd name="T100" fmla="*/ 2147483647 w 373"/>
                <a:gd name="T101" fmla="*/ 2147483647 h 257"/>
                <a:gd name="T102" fmla="*/ 2147483647 w 373"/>
                <a:gd name="T103" fmla="*/ 2147483647 h 257"/>
                <a:gd name="T104" fmla="*/ 2147483647 w 373"/>
                <a:gd name="T105" fmla="*/ 2147483647 h 257"/>
                <a:gd name="T106" fmla="*/ 2147483647 w 373"/>
                <a:gd name="T107" fmla="*/ 2147483647 h 257"/>
                <a:gd name="T108" fmla="*/ 2147483647 w 373"/>
                <a:gd name="T109" fmla="*/ 2147483647 h 257"/>
                <a:gd name="T110" fmla="*/ 2147483647 w 373"/>
                <a:gd name="T111" fmla="*/ 2147483647 h 257"/>
                <a:gd name="T112" fmla="*/ 2147483647 w 373"/>
                <a:gd name="T113" fmla="*/ 2147483647 h 257"/>
                <a:gd name="T114" fmla="*/ 2147483647 w 373"/>
                <a:gd name="T115" fmla="*/ 2147483647 h 257"/>
                <a:gd name="T116" fmla="*/ 2147483647 w 373"/>
                <a:gd name="T117" fmla="*/ 2147483647 h 257"/>
                <a:gd name="T118" fmla="*/ 2147483647 w 373"/>
                <a:gd name="T119" fmla="*/ 2147483647 h 257"/>
                <a:gd name="T120" fmla="*/ 2147483647 w 373"/>
                <a:gd name="T121" fmla="*/ 2147483647 h 257"/>
                <a:gd name="T122" fmla="*/ 2147483647 w 373"/>
                <a:gd name="T123" fmla="*/ 2147483647 h 25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73"/>
                <a:gd name="T187" fmla="*/ 0 h 257"/>
                <a:gd name="T188" fmla="*/ 373 w 373"/>
                <a:gd name="T189" fmla="*/ 257 h 25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73" h="257">
                  <a:moveTo>
                    <a:pt x="0" y="4"/>
                  </a:moveTo>
                  <a:lnTo>
                    <a:pt x="2" y="9"/>
                  </a:lnTo>
                  <a:lnTo>
                    <a:pt x="4" y="15"/>
                  </a:lnTo>
                  <a:lnTo>
                    <a:pt x="6" y="20"/>
                  </a:lnTo>
                  <a:lnTo>
                    <a:pt x="8" y="25"/>
                  </a:lnTo>
                  <a:lnTo>
                    <a:pt x="10" y="30"/>
                  </a:lnTo>
                  <a:lnTo>
                    <a:pt x="12" y="36"/>
                  </a:lnTo>
                  <a:lnTo>
                    <a:pt x="14" y="41"/>
                  </a:lnTo>
                  <a:lnTo>
                    <a:pt x="16" y="46"/>
                  </a:lnTo>
                  <a:lnTo>
                    <a:pt x="18" y="51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4" y="65"/>
                  </a:lnTo>
                  <a:lnTo>
                    <a:pt x="26" y="70"/>
                  </a:lnTo>
                  <a:lnTo>
                    <a:pt x="28" y="74"/>
                  </a:lnTo>
                  <a:lnTo>
                    <a:pt x="30" y="79"/>
                  </a:lnTo>
                  <a:lnTo>
                    <a:pt x="32" y="84"/>
                  </a:lnTo>
                  <a:lnTo>
                    <a:pt x="34" y="88"/>
                  </a:lnTo>
                  <a:lnTo>
                    <a:pt x="36" y="93"/>
                  </a:lnTo>
                  <a:lnTo>
                    <a:pt x="38" y="97"/>
                  </a:lnTo>
                  <a:lnTo>
                    <a:pt x="40" y="101"/>
                  </a:lnTo>
                  <a:lnTo>
                    <a:pt x="42" y="105"/>
                  </a:lnTo>
                  <a:lnTo>
                    <a:pt x="44" y="110"/>
                  </a:lnTo>
                  <a:lnTo>
                    <a:pt x="46" y="114"/>
                  </a:lnTo>
                  <a:lnTo>
                    <a:pt x="48" y="118"/>
                  </a:lnTo>
                  <a:lnTo>
                    <a:pt x="50" y="122"/>
                  </a:lnTo>
                  <a:lnTo>
                    <a:pt x="52" y="126"/>
                  </a:lnTo>
                  <a:lnTo>
                    <a:pt x="54" y="130"/>
                  </a:lnTo>
                  <a:lnTo>
                    <a:pt x="56" y="133"/>
                  </a:lnTo>
                  <a:lnTo>
                    <a:pt x="58" y="137"/>
                  </a:lnTo>
                  <a:lnTo>
                    <a:pt x="60" y="141"/>
                  </a:lnTo>
                  <a:lnTo>
                    <a:pt x="62" y="145"/>
                  </a:lnTo>
                  <a:lnTo>
                    <a:pt x="64" y="148"/>
                  </a:lnTo>
                  <a:lnTo>
                    <a:pt x="66" y="152"/>
                  </a:lnTo>
                  <a:lnTo>
                    <a:pt x="68" y="155"/>
                  </a:lnTo>
                  <a:lnTo>
                    <a:pt x="70" y="159"/>
                  </a:lnTo>
                  <a:lnTo>
                    <a:pt x="72" y="162"/>
                  </a:lnTo>
                  <a:lnTo>
                    <a:pt x="74" y="165"/>
                  </a:lnTo>
                  <a:lnTo>
                    <a:pt x="76" y="169"/>
                  </a:lnTo>
                  <a:lnTo>
                    <a:pt x="78" y="172"/>
                  </a:lnTo>
                  <a:lnTo>
                    <a:pt x="80" y="175"/>
                  </a:lnTo>
                  <a:lnTo>
                    <a:pt x="82" y="178"/>
                  </a:lnTo>
                  <a:lnTo>
                    <a:pt x="84" y="181"/>
                  </a:lnTo>
                  <a:lnTo>
                    <a:pt x="86" y="184"/>
                  </a:lnTo>
                  <a:lnTo>
                    <a:pt x="88" y="187"/>
                  </a:lnTo>
                  <a:lnTo>
                    <a:pt x="90" y="190"/>
                  </a:lnTo>
                  <a:lnTo>
                    <a:pt x="92" y="192"/>
                  </a:lnTo>
                  <a:lnTo>
                    <a:pt x="94" y="195"/>
                  </a:lnTo>
                  <a:lnTo>
                    <a:pt x="96" y="198"/>
                  </a:lnTo>
                  <a:lnTo>
                    <a:pt x="98" y="200"/>
                  </a:lnTo>
                  <a:lnTo>
                    <a:pt x="100" y="203"/>
                  </a:lnTo>
                  <a:lnTo>
                    <a:pt x="102" y="205"/>
                  </a:lnTo>
                  <a:lnTo>
                    <a:pt x="104" y="208"/>
                  </a:lnTo>
                  <a:lnTo>
                    <a:pt x="106" y="210"/>
                  </a:lnTo>
                  <a:lnTo>
                    <a:pt x="108" y="213"/>
                  </a:lnTo>
                  <a:lnTo>
                    <a:pt x="110" y="215"/>
                  </a:lnTo>
                  <a:lnTo>
                    <a:pt x="112" y="217"/>
                  </a:lnTo>
                  <a:lnTo>
                    <a:pt x="114" y="219"/>
                  </a:lnTo>
                  <a:lnTo>
                    <a:pt x="116" y="221"/>
                  </a:lnTo>
                  <a:lnTo>
                    <a:pt x="118" y="223"/>
                  </a:lnTo>
                  <a:lnTo>
                    <a:pt x="120" y="225"/>
                  </a:lnTo>
                  <a:lnTo>
                    <a:pt x="122" y="227"/>
                  </a:lnTo>
                  <a:lnTo>
                    <a:pt x="124" y="229"/>
                  </a:lnTo>
                  <a:lnTo>
                    <a:pt x="126" y="231"/>
                  </a:lnTo>
                  <a:lnTo>
                    <a:pt x="128" y="232"/>
                  </a:lnTo>
                  <a:lnTo>
                    <a:pt x="130" y="234"/>
                  </a:lnTo>
                  <a:lnTo>
                    <a:pt x="132" y="236"/>
                  </a:lnTo>
                  <a:lnTo>
                    <a:pt x="134" y="237"/>
                  </a:lnTo>
                  <a:lnTo>
                    <a:pt x="136" y="239"/>
                  </a:lnTo>
                  <a:lnTo>
                    <a:pt x="138" y="240"/>
                  </a:lnTo>
                  <a:lnTo>
                    <a:pt x="140" y="242"/>
                  </a:lnTo>
                  <a:lnTo>
                    <a:pt x="142" y="243"/>
                  </a:lnTo>
                  <a:lnTo>
                    <a:pt x="144" y="244"/>
                  </a:lnTo>
                  <a:lnTo>
                    <a:pt x="146" y="245"/>
                  </a:lnTo>
                  <a:lnTo>
                    <a:pt x="148" y="247"/>
                  </a:lnTo>
                  <a:lnTo>
                    <a:pt x="150" y="248"/>
                  </a:lnTo>
                  <a:lnTo>
                    <a:pt x="152" y="249"/>
                  </a:lnTo>
                  <a:lnTo>
                    <a:pt x="154" y="250"/>
                  </a:lnTo>
                  <a:lnTo>
                    <a:pt x="156" y="250"/>
                  </a:lnTo>
                  <a:lnTo>
                    <a:pt x="158" y="251"/>
                  </a:lnTo>
                  <a:lnTo>
                    <a:pt x="160" y="252"/>
                  </a:lnTo>
                  <a:lnTo>
                    <a:pt x="162" y="253"/>
                  </a:lnTo>
                  <a:lnTo>
                    <a:pt x="164" y="254"/>
                  </a:lnTo>
                  <a:lnTo>
                    <a:pt x="166" y="254"/>
                  </a:lnTo>
                  <a:lnTo>
                    <a:pt x="168" y="255"/>
                  </a:lnTo>
                  <a:lnTo>
                    <a:pt x="170" y="255"/>
                  </a:lnTo>
                  <a:lnTo>
                    <a:pt x="172" y="256"/>
                  </a:lnTo>
                  <a:lnTo>
                    <a:pt x="174" y="256"/>
                  </a:lnTo>
                  <a:lnTo>
                    <a:pt x="176" y="256"/>
                  </a:lnTo>
                  <a:lnTo>
                    <a:pt x="178" y="257"/>
                  </a:lnTo>
                  <a:lnTo>
                    <a:pt x="180" y="257"/>
                  </a:lnTo>
                  <a:lnTo>
                    <a:pt x="182" y="257"/>
                  </a:lnTo>
                  <a:lnTo>
                    <a:pt x="184" y="257"/>
                  </a:lnTo>
                  <a:lnTo>
                    <a:pt x="186" y="257"/>
                  </a:lnTo>
                  <a:lnTo>
                    <a:pt x="188" y="257"/>
                  </a:lnTo>
                  <a:lnTo>
                    <a:pt x="190" y="257"/>
                  </a:lnTo>
                  <a:lnTo>
                    <a:pt x="192" y="257"/>
                  </a:lnTo>
                  <a:lnTo>
                    <a:pt x="194" y="257"/>
                  </a:lnTo>
                  <a:lnTo>
                    <a:pt x="196" y="256"/>
                  </a:lnTo>
                  <a:lnTo>
                    <a:pt x="198" y="256"/>
                  </a:lnTo>
                  <a:lnTo>
                    <a:pt x="200" y="256"/>
                  </a:lnTo>
                  <a:lnTo>
                    <a:pt x="202" y="255"/>
                  </a:lnTo>
                  <a:lnTo>
                    <a:pt x="204" y="255"/>
                  </a:lnTo>
                  <a:lnTo>
                    <a:pt x="206" y="254"/>
                  </a:lnTo>
                  <a:lnTo>
                    <a:pt x="208" y="253"/>
                  </a:lnTo>
                  <a:lnTo>
                    <a:pt x="210" y="253"/>
                  </a:lnTo>
                  <a:lnTo>
                    <a:pt x="212" y="252"/>
                  </a:lnTo>
                  <a:lnTo>
                    <a:pt x="214" y="251"/>
                  </a:lnTo>
                  <a:lnTo>
                    <a:pt x="216" y="250"/>
                  </a:lnTo>
                  <a:lnTo>
                    <a:pt x="218" y="249"/>
                  </a:lnTo>
                  <a:lnTo>
                    <a:pt x="220" y="248"/>
                  </a:lnTo>
                  <a:lnTo>
                    <a:pt x="222" y="247"/>
                  </a:lnTo>
                  <a:lnTo>
                    <a:pt x="224" y="246"/>
                  </a:lnTo>
                  <a:lnTo>
                    <a:pt x="226" y="245"/>
                  </a:lnTo>
                  <a:lnTo>
                    <a:pt x="228" y="244"/>
                  </a:lnTo>
                  <a:lnTo>
                    <a:pt x="230" y="243"/>
                  </a:lnTo>
                  <a:lnTo>
                    <a:pt x="232" y="241"/>
                  </a:lnTo>
                  <a:lnTo>
                    <a:pt x="234" y="240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6"/>
                  </a:lnTo>
                  <a:lnTo>
                    <a:pt x="242" y="234"/>
                  </a:lnTo>
                  <a:lnTo>
                    <a:pt x="244" y="232"/>
                  </a:lnTo>
                  <a:lnTo>
                    <a:pt x="246" y="230"/>
                  </a:lnTo>
                  <a:lnTo>
                    <a:pt x="248" y="229"/>
                  </a:lnTo>
                  <a:lnTo>
                    <a:pt x="250" y="227"/>
                  </a:lnTo>
                  <a:lnTo>
                    <a:pt x="252" y="225"/>
                  </a:lnTo>
                  <a:lnTo>
                    <a:pt x="254" y="223"/>
                  </a:lnTo>
                  <a:lnTo>
                    <a:pt x="256" y="221"/>
                  </a:lnTo>
                  <a:lnTo>
                    <a:pt x="258" y="219"/>
                  </a:lnTo>
                  <a:lnTo>
                    <a:pt x="260" y="217"/>
                  </a:lnTo>
                  <a:lnTo>
                    <a:pt x="262" y="215"/>
                  </a:lnTo>
                  <a:lnTo>
                    <a:pt x="264" y="212"/>
                  </a:lnTo>
                  <a:lnTo>
                    <a:pt x="266" y="210"/>
                  </a:lnTo>
                  <a:lnTo>
                    <a:pt x="268" y="208"/>
                  </a:lnTo>
                  <a:lnTo>
                    <a:pt x="270" y="205"/>
                  </a:lnTo>
                  <a:lnTo>
                    <a:pt x="272" y="203"/>
                  </a:lnTo>
                  <a:lnTo>
                    <a:pt x="274" y="200"/>
                  </a:lnTo>
                  <a:lnTo>
                    <a:pt x="276" y="197"/>
                  </a:lnTo>
                  <a:lnTo>
                    <a:pt x="278" y="195"/>
                  </a:lnTo>
                  <a:lnTo>
                    <a:pt x="280" y="192"/>
                  </a:lnTo>
                  <a:lnTo>
                    <a:pt x="282" y="189"/>
                  </a:lnTo>
                  <a:lnTo>
                    <a:pt x="284" y="186"/>
                  </a:lnTo>
                  <a:lnTo>
                    <a:pt x="286" y="184"/>
                  </a:lnTo>
                  <a:lnTo>
                    <a:pt x="288" y="181"/>
                  </a:lnTo>
                  <a:lnTo>
                    <a:pt x="290" y="178"/>
                  </a:lnTo>
                  <a:lnTo>
                    <a:pt x="292" y="174"/>
                  </a:lnTo>
                  <a:lnTo>
                    <a:pt x="294" y="171"/>
                  </a:lnTo>
                  <a:lnTo>
                    <a:pt x="296" y="168"/>
                  </a:lnTo>
                  <a:lnTo>
                    <a:pt x="298" y="165"/>
                  </a:lnTo>
                  <a:lnTo>
                    <a:pt x="300" y="162"/>
                  </a:lnTo>
                  <a:lnTo>
                    <a:pt x="302" y="158"/>
                  </a:lnTo>
                  <a:lnTo>
                    <a:pt x="304" y="155"/>
                  </a:lnTo>
                  <a:lnTo>
                    <a:pt x="306" y="151"/>
                  </a:lnTo>
                  <a:lnTo>
                    <a:pt x="308" y="148"/>
                  </a:lnTo>
                  <a:lnTo>
                    <a:pt x="310" y="144"/>
                  </a:lnTo>
                  <a:lnTo>
                    <a:pt x="312" y="140"/>
                  </a:lnTo>
                  <a:lnTo>
                    <a:pt x="314" y="137"/>
                  </a:lnTo>
                  <a:lnTo>
                    <a:pt x="316" y="133"/>
                  </a:lnTo>
                  <a:lnTo>
                    <a:pt x="318" y="129"/>
                  </a:lnTo>
                  <a:lnTo>
                    <a:pt x="320" y="125"/>
                  </a:lnTo>
                  <a:lnTo>
                    <a:pt x="322" y="121"/>
                  </a:lnTo>
                  <a:lnTo>
                    <a:pt x="324" y="117"/>
                  </a:lnTo>
                  <a:lnTo>
                    <a:pt x="326" y="113"/>
                  </a:lnTo>
                  <a:lnTo>
                    <a:pt x="328" y="109"/>
                  </a:lnTo>
                  <a:lnTo>
                    <a:pt x="330" y="105"/>
                  </a:lnTo>
                  <a:lnTo>
                    <a:pt x="332" y="101"/>
                  </a:lnTo>
                  <a:lnTo>
                    <a:pt x="334" y="96"/>
                  </a:lnTo>
                  <a:lnTo>
                    <a:pt x="336" y="92"/>
                  </a:lnTo>
                  <a:lnTo>
                    <a:pt x="338" y="87"/>
                  </a:lnTo>
                  <a:lnTo>
                    <a:pt x="340" y="83"/>
                  </a:lnTo>
                  <a:lnTo>
                    <a:pt x="342" y="78"/>
                  </a:lnTo>
                  <a:lnTo>
                    <a:pt x="344" y="74"/>
                  </a:lnTo>
                  <a:lnTo>
                    <a:pt x="346" y="69"/>
                  </a:lnTo>
                  <a:lnTo>
                    <a:pt x="348" y="64"/>
                  </a:lnTo>
                  <a:lnTo>
                    <a:pt x="350" y="60"/>
                  </a:lnTo>
                  <a:lnTo>
                    <a:pt x="352" y="55"/>
                  </a:lnTo>
                  <a:lnTo>
                    <a:pt x="354" y="50"/>
                  </a:lnTo>
                  <a:lnTo>
                    <a:pt x="356" y="45"/>
                  </a:lnTo>
                  <a:lnTo>
                    <a:pt x="358" y="40"/>
                  </a:lnTo>
                  <a:lnTo>
                    <a:pt x="360" y="35"/>
                  </a:lnTo>
                  <a:lnTo>
                    <a:pt x="362" y="30"/>
                  </a:lnTo>
                  <a:lnTo>
                    <a:pt x="364" y="24"/>
                  </a:lnTo>
                  <a:lnTo>
                    <a:pt x="366" y="19"/>
                  </a:lnTo>
                  <a:lnTo>
                    <a:pt x="368" y="14"/>
                  </a:lnTo>
                  <a:lnTo>
                    <a:pt x="370" y="9"/>
                  </a:lnTo>
                  <a:lnTo>
                    <a:pt x="372" y="3"/>
                  </a:lnTo>
                  <a:lnTo>
                    <a:pt x="373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C9299569-FCCB-95D5-0EDC-03CA20E5EBC9}"/>
              </a:ext>
            </a:extLst>
          </p:cNvPr>
          <p:cNvGrpSpPr/>
          <p:nvPr/>
        </p:nvGrpSpPr>
        <p:grpSpPr>
          <a:xfrm>
            <a:off x="7555241" y="3550932"/>
            <a:ext cx="2247490" cy="3037145"/>
            <a:chOff x="8242250" y="897893"/>
            <a:chExt cx="2579621" cy="4308928"/>
          </a:xfrm>
        </p:grpSpPr>
        <p:grpSp>
          <p:nvGrpSpPr>
            <p:cNvPr id="278" name="Group 155">
              <a:extLst>
                <a:ext uri="{FF2B5EF4-FFF2-40B4-BE49-F238E27FC236}">
                  <a16:creationId xmlns:a16="http://schemas.microsoft.com/office/drawing/2014/main" id="{17527A74-73DE-C56E-A853-47420ECE91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42250" y="3046333"/>
              <a:ext cx="159679" cy="2160488"/>
              <a:chOff x="1179513" y="3860800"/>
              <a:chExt cx="157163" cy="2833688"/>
            </a:xfrm>
          </p:grpSpPr>
          <p:sp>
            <p:nvSpPr>
              <p:cNvPr id="279" name="Freeform 69">
                <a:extLst>
                  <a:ext uri="{FF2B5EF4-FFF2-40B4-BE49-F238E27FC236}">
                    <a16:creationId xmlns:a16="http://schemas.microsoft.com/office/drawing/2014/main" id="{1B8AC397-7035-E21E-9CAC-6092EF267C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9513" y="5857875"/>
                <a:ext cx="34925" cy="836613"/>
              </a:xfrm>
              <a:custGeom>
                <a:avLst/>
                <a:gdLst>
                  <a:gd name="T0" fmla="*/ 2147483647 w 6"/>
                  <a:gd name="T1" fmla="*/ 0 h 118"/>
                  <a:gd name="T2" fmla="*/ 2147483647 w 6"/>
                  <a:gd name="T3" fmla="*/ 2147483647 h 118"/>
                  <a:gd name="T4" fmla="*/ 2147483647 w 6"/>
                  <a:gd name="T5" fmla="*/ 2147483647 h 118"/>
                  <a:gd name="T6" fmla="*/ 2147483647 w 6"/>
                  <a:gd name="T7" fmla="*/ 2147483647 h 118"/>
                  <a:gd name="T8" fmla="*/ 2147483647 w 6"/>
                  <a:gd name="T9" fmla="*/ 2147483647 h 118"/>
                  <a:gd name="T10" fmla="*/ 2147483647 w 6"/>
                  <a:gd name="T11" fmla="*/ 2147483647 h 118"/>
                  <a:gd name="T12" fmla="*/ 2147483647 w 6"/>
                  <a:gd name="T13" fmla="*/ 2147483647 h 118"/>
                  <a:gd name="T14" fmla="*/ 2147483647 w 6"/>
                  <a:gd name="T15" fmla="*/ 2147483647 h 118"/>
                  <a:gd name="T16" fmla="*/ 2147483647 w 6"/>
                  <a:gd name="T17" fmla="*/ 2147483647 h 118"/>
                  <a:gd name="T18" fmla="*/ 2147483647 w 6"/>
                  <a:gd name="T19" fmla="*/ 2147483647 h 118"/>
                  <a:gd name="T20" fmla="*/ 2147483647 w 6"/>
                  <a:gd name="T21" fmla="*/ 2147483647 h 118"/>
                  <a:gd name="T22" fmla="*/ 0 w 6"/>
                  <a:gd name="T23" fmla="*/ 2147483647 h 1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6"/>
                  <a:gd name="T37" fmla="*/ 0 h 118"/>
                  <a:gd name="T38" fmla="*/ 6 w 6"/>
                  <a:gd name="T39" fmla="*/ 118 h 11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6" h="118">
                    <a:moveTo>
                      <a:pt x="6" y="0"/>
                    </a:moveTo>
                    <a:lnTo>
                      <a:pt x="5" y="10"/>
                    </a:lnTo>
                    <a:lnTo>
                      <a:pt x="5" y="20"/>
                    </a:lnTo>
                    <a:lnTo>
                      <a:pt x="4" y="30"/>
                    </a:lnTo>
                    <a:lnTo>
                      <a:pt x="4" y="41"/>
                    </a:lnTo>
                    <a:lnTo>
                      <a:pt x="3" y="51"/>
                    </a:lnTo>
                    <a:lnTo>
                      <a:pt x="3" y="62"/>
                    </a:lnTo>
                    <a:lnTo>
                      <a:pt x="2" y="73"/>
                    </a:lnTo>
                    <a:lnTo>
                      <a:pt x="2" y="84"/>
                    </a:lnTo>
                    <a:lnTo>
                      <a:pt x="1" y="96"/>
                    </a:lnTo>
                    <a:lnTo>
                      <a:pt x="1" y="107"/>
                    </a:lnTo>
                    <a:lnTo>
                      <a:pt x="0" y="118"/>
                    </a:lnTo>
                  </a:path>
                </a:pathLst>
              </a:cu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80" name="Freeform 70">
                <a:extLst>
                  <a:ext uri="{FF2B5EF4-FFF2-40B4-BE49-F238E27FC236}">
                    <a16:creationId xmlns:a16="http://schemas.microsoft.com/office/drawing/2014/main" id="{4D6AE743-39BF-D33E-0582-FB67C72AFF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4438" y="3860800"/>
                <a:ext cx="122238" cy="1997075"/>
              </a:xfrm>
              <a:custGeom>
                <a:avLst/>
                <a:gdLst>
                  <a:gd name="T0" fmla="*/ 0 w 21"/>
                  <a:gd name="T1" fmla="*/ 2147483647 h 282"/>
                  <a:gd name="T2" fmla="*/ 0 w 21"/>
                  <a:gd name="T3" fmla="*/ 2147483647 h 282"/>
                  <a:gd name="T4" fmla="*/ 2147483647 w 21"/>
                  <a:gd name="T5" fmla="*/ 2147483647 h 282"/>
                  <a:gd name="T6" fmla="*/ 2147483647 w 21"/>
                  <a:gd name="T7" fmla="*/ 2147483647 h 282"/>
                  <a:gd name="T8" fmla="*/ 2147483647 w 21"/>
                  <a:gd name="T9" fmla="*/ 2147483647 h 282"/>
                  <a:gd name="T10" fmla="*/ 2147483647 w 21"/>
                  <a:gd name="T11" fmla="*/ 2147483647 h 282"/>
                  <a:gd name="T12" fmla="*/ 2147483647 w 21"/>
                  <a:gd name="T13" fmla="*/ 2147483647 h 282"/>
                  <a:gd name="T14" fmla="*/ 2147483647 w 21"/>
                  <a:gd name="T15" fmla="*/ 2147483647 h 282"/>
                  <a:gd name="T16" fmla="*/ 2147483647 w 21"/>
                  <a:gd name="T17" fmla="*/ 2147483647 h 282"/>
                  <a:gd name="T18" fmla="*/ 2147483647 w 21"/>
                  <a:gd name="T19" fmla="*/ 2147483647 h 282"/>
                  <a:gd name="T20" fmla="*/ 2147483647 w 21"/>
                  <a:gd name="T21" fmla="*/ 2147483647 h 282"/>
                  <a:gd name="T22" fmla="*/ 2147483647 w 21"/>
                  <a:gd name="T23" fmla="*/ 2147483647 h 282"/>
                  <a:gd name="T24" fmla="*/ 2147483647 w 21"/>
                  <a:gd name="T25" fmla="*/ 2147483647 h 282"/>
                  <a:gd name="T26" fmla="*/ 2147483647 w 21"/>
                  <a:gd name="T27" fmla="*/ 2147483647 h 282"/>
                  <a:gd name="T28" fmla="*/ 2147483647 w 21"/>
                  <a:gd name="T29" fmla="*/ 2147483647 h 282"/>
                  <a:gd name="T30" fmla="*/ 2147483647 w 21"/>
                  <a:gd name="T31" fmla="*/ 2147483647 h 282"/>
                  <a:gd name="T32" fmla="*/ 2147483647 w 21"/>
                  <a:gd name="T33" fmla="*/ 2147483647 h 282"/>
                  <a:gd name="T34" fmla="*/ 2147483647 w 21"/>
                  <a:gd name="T35" fmla="*/ 2147483647 h 282"/>
                  <a:gd name="T36" fmla="*/ 2147483647 w 21"/>
                  <a:gd name="T37" fmla="*/ 2147483647 h 282"/>
                  <a:gd name="T38" fmla="*/ 2147483647 w 21"/>
                  <a:gd name="T39" fmla="*/ 2147483647 h 282"/>
                  <a:gd name="T40" fmla="*/ 2147483647 w 21"/>
                  <a:gd name="T41" fmla="*/ 2147483647 h 282"/>
                  <a:gd name="T42" fmla="*/ 2147483647 w 21"/>
                  <a:gd name="T43" fmla="*/ 2147483647 h 282"/>
                  <a:gd name="T44" fmla="*/ 2147483647 w 21"/>
                  <a:gd name="T45" fmla="*/ 2147483647 h 282"/>
                  <a:gd name="T46" fmla="*/ 2147483647 w 21"/>
                  <a:gd name="T47" fmla="*/ 2147483647 h 282"/>
                  <a:gd name="T48" fmla="*/ 2147483647 w 21"/>
                  <a:gd name="T49" fmla="*/ 2147483647 h 282"/>
                  <a:gd name="T50" fmla="*/ 2147483647 w 21"/>
                  <a:gd name="T51" fmla="*/ 2147483647 h 282"/>
                  <a:gd name="T52" fmla="*/ 2147483647 w 21"/>
                  <a:gd name="T53" fmla="*/ 2147483647 h 282"/>
                  <a:gd name="T54" fmla="*/ 2147483647 w 21"/>
                  <a:gd name="T55" fmla="*/ 2147483647 h 282"/>
                  <a:gd name="T56" fmla="*/ 2147483647 w 21"/>
                  <a:gd name="T57" fmla="*/ 2147483647 h 282"/>
                  <a:gd name="T58" fmla="*/ 2147483647 w 21"/>
                  <a:gd name="T59" fmla="*/ 2147483647 h 282"/>
                  <a:gd name="T60" fmla="*/ 2147483647 w 21"/>
                  <a:gd name="T61" fmla="*/ 2147483647 h 282"/>
                  <a:gd name="T62" fmla="*/ 2147483647 w 21"/>
                  <a:gd name="T63" fmla="*/ 2147483647 h 282"/>
                  <a:gd name="T64" fmla="*/ 2147483647 w 21"/>
                  <a:gd name="T65" fmla="*/ 2147483647 h 282"/>
                  <a:gd name="T66" fmla="*/ 2147483647 w 21"/>
                  <a:gd name="T67" fmla="*/ 2147483647 h 282"/>
                  <a:gd name="T68" fmla="*/ 2147483647 w 21"/>
                  <a:gd name="T69" fmla="*/ 2147483647 h 282"/>
                  <a:gd name="T70" fmla="*/ 2147483647 w 21"/>
                  <a:gd name="T71" fmla="*/ 2147483647 h 282"/>
                  <a:gd name="T72" fmla="*/ 2147483647 w 21"/>
                  <a:gd name="T73" fmla="*/ 2147483647 h 282"/>
                  <a:gd name="T74" fmla="*/ 2147483647 w 21"/>
                  <a:gd name="T75" fmla="*/ 2147483647 h 282"/>
                  <a:gd name="T76" fmla="*/ 2147483647 w 21"/>
                  <a:gd name="T77" fmla="*/ 2147483647 h 282"/>
                  <a:gd name="T78" fmla="*/ 2147483647 w 21"/>
                  <a:gd name="T79" fmla="*/ 2147483647 h 282"/>
                  <a:gd name="T80" fmla="*/ 2147483647 w 21"/>
                  <a:gd name="T81" fmla="*/ 2147483647 h 282"/>
                  <a:gd name="T82" fmla="*/ 2147483647 w 21"/>
                  <a:gd name="T83" fmla="*/ 0 h 28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1"/>
                  <a:gd name="T127" fmla="*/ 0 h 282"/>
                  <a:gd name="T128" fmla="*/ 21 w 21"/>
                  <a:gd name="T129" fmla="*/ 282 h 28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1" h="282">
                    <a:moveTo>
                      <a:pt x="0" y="282"/>
                    </a:moveTo>
                    <a:lnTo>
                      <a:pt x="0" y="273"/>
                    </a:lnTo>
                    <a:lnTo>
                      <a:pt x="1" y="263"/>
                    </a:lnTo>
                    <a:lnTo>
                      <a:pt x="1" y="254"/>
                    </a:lnTo>
                    <a:lnTo>
                      <a:pt x="2" y="244"/>
                    </a:lnTo>
                    <a:lnTo>
                      <a:pt x="2" y="235"/>
                    </a:lnTo>
                    <a:lnTo>
                      <a:pt x="3" y="226"/>
                    </a:lnTo>
                    <a:lnTo>
                      <a:pt x="3" y="218"/>
                    </a:lnTo>
                    <a:lnTo>
                      <a:pt x="4" y="209"/>
                    </a:lnTo>
                    <a:lnTo>
                      <a:pt x="4" y="200"/>
                    </a:lnTo>
                    <a:lnTo>
                      <a:pt x="5" y="192"/>
                    </a:lnTo>
                    <a:lnTo>
                      <a:pt x="5" y="184"/>
                    </a:lnTo>
                    <a:lnTo>
                      <a:pt x="6" y="176"/>
                    </a:lnTo>
                    <a:lnTo>
                      <a:pt x="6" y="168"/>
                    </a:lnTo>
                    <a:lnTo>
                      <a:pt x="7" y="161"/>
                    </a:lnTo>
                    <a:lnTo>
                      <a:pt x="7" y="153"/>
                    </a:lnTo>
                    <a:lnTo>
                      <a:pt x="8" y="146"/>
                    </a:lnTo>
                    <a:lnTo>
                      <a:pt x="8" y="138"/>
                    </a:lnTo>
                    <a:lnTo>
                      <a:pt x="9" y="131"/>
                    </a:lnTo>
                    <a:lnTo>
                      <a:pt x="9" y="124"/>
                    </a:lnTo>
                    <a:lnTo>
                      <a:pt x="10" y="117"/>
                    </a:lnTo>
                    <a:lnTo>
                      <a:pt x="10" y="111"/>
                    </a:lnTo>
                    <a:lnTo>
                      <a:pt x="11" y="104"/>
                    </a:lnTo>
                    <a:lnTo>
                      <a:pt x="11" y="98"/>
                    </a:lnTo>
                    <a:lnTo>
                      <a:pt x="12" y="92"/>
                    </a:lnTo>
                    <a:lnTo>
                      <a:pt x="12" y="85"/>
                    </a:lnTo>
                    <a:lnTo>
                      <a:pt x="13" y="79"/>
                    </a:lnTo>
                    <a:lnTo>
                      <a:pt x="13" y="73"/>
                    </a:lnTo>
                    <a:lnTo>
                      <a:pt x="14" y="68"/>
                    </a:lnTo>
                    <a:lnTo>
                      <a:pt x="14" y="62"/>
                    </a:lnTo>
                    <a:lnTo>
                      <a:pt x="15" y="57"/>
                    </a:lnTo>
                    <a:lnTo>
                      <a:pt x="15" y="51"/>
                    </a:lnTo>
                    <a:lnTo>
                      <a:pt x="16" y="46"/>
                    </a:lnTo>
                    <a:lnTo>
                      <a:pt x="16" y="41"/>
                    </a:lnTo>
                    <a:lnTo>
                      <a:pt x="17" y="36"/>
                    </a:lnTo>
                    <a:lnTo>
                      <a:pt x="17" y="31"/>
                    </a:lnTo>
                    <a:lnTo>
                      <a:pt x="18" y="26"/>
                    </a:lnTo>
                    <a:lnTo>
                      <a:pt x="18" y="21"/>
                    </a:lnTo>
                    <a:lnTo>
                      <a:pt x="19" y="17"/>
                    </a:lnTo>
                    <a:lnTo>
                      <a:pt x="19" y="12"/>
                    </a:lnTo>
                    <a:lnTo>
                      <a:pt x="20" y="8"/>
                    </a:lnTo>
                    <a:lnTo>
                      <a:pt x="21" y="0"/>
                    </a:lnTo>
                  </a:path>
                </a:pathLst>
              </a:cu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281" name="Freeform 71">
              <a:extLst>
                <a:ext uri="{FF2B5EF4-FFF2-40B4-BE49-F238E27FC236}">
                  <a16:creationId xmlns:a16="http://schemas.microsoft.com/office/drawing/2014/main" id="{8E9B67AD-0AEA-7A11-7175-6053D9B86352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5578" y="2401808"/>
              <a:ext cx="382588" cy="750888"/>
            </a:xfrm>
            <a:custGeom>
              <a:avLst/>
              <a:gdLst>
                <a:gd name="T0" fmla="*/ 0 w 66"/>
                <a:gd name="T1" fmla="*/ 2147483647 h 106"/>
                <a:gd name="T2" fmla="*/ 2147483647 w 66"/>
                <a:gd name="T3" fmla="*/ 2147483647 h 106"/>
                <a:gd name="T4" fmla="*/ 2147483647 w 66"/>
                <a:gd name="T5" fmla="*/ 2147483647 h 106"/>
                <a:gd name="T6" fmla="*/ 2147483647 w 66"/>
                <a:gd name="T7" fmla="*/ 2147483647 h 106"/>
                <a:gd name="T8" fmla="*/ 2147483647 w 66"/>
                <a:gd name="T9" fmla="*/ 2147483647 h 106"/>
                <a:gd name="T10" fmla="*/ 2147483647 w 66"/>
                <a:gd name="T11" fmla="*/ 2147483647 h 106"/>
                <a:gd name="T12" fmla="*/ 2147483647 w 66"/>
                <a:gd name="T13" fmla="*/ 2147483647 h 106"/>
                <a:gd name="T14" fmla="*/ 2147483647 w 66"/>
                <a:gd name="T15" fmla="*/ 2147483647 h 106"/>
                <a:gd name="T16" fmla="*/ 2147483647 w 66"/>
                <a:gd name="T17" fmla="*/ 2147483647 h 106"/>
                <a:gd name="T18" fmla="*/ 2147483647 w 66"/>
                <a:gd name="T19" fmla="*/ 2147483647 h 106"/>
                <a:gd name="T20" fmla="*/ 2147483647 w 66"/>
                <a:gd name="T21" fmla="*/ 2147483647 h 106"/>
                <a:gd name="T22" fmla="*/ 2147483647 w 66"/>
                <a:gd name="T23" fmla="*/ 2147483647 h 106"/>
                <a:gd name="T24" fmla="*/ 2147483647 w 66"/>
                <a:gd name="T25" fmla="*/ 2147483647 h 106"/>
                <a:gd name="T26" fmla="*/ 2147483647 w 66"/>
                <a:gd name="T27" fmla="*/ 2147483647 h 106"/>
                <a:gd name="T28" fmla="*/ 2147483647 w 66"/>
                <a:gd name="T29" fmla="*/ 2147483647 h 106"/>
                <a:gd name="T30" fmla="*/ 2147483647 w 66"/>
                <a:gd name="T31" fmla="*/ 2147483647 h 106"/>
                <a:gd name="T32" fmla="*/ 2147483647 w 66"/>
                <a:gd name="T33" fmla="*/ 2147483647 h 106"/>
                <a:gd name="T34" fmla="*/ 2147483647 w 66"/>
                <a:gd name="T35" fmla="*/ 2147483647 h 106"/>
                <a:gd name="T36" fmla="*/ 2147483647 w 66"/>
                <a:gd name="T37" fmla="*/ 2147483647 h 106"/>
                <a:gd name="T38" fmla="*/ 2147483647 w 66"/>
                <a:gd name="T39" fmla="*/ 2147483647 h 106"/>
                <a:gd name="T40" fmla="*/ 2147483647 w 66"/>
                <a:gd name="T41" fmla="*/ 2147483647 h 106"/>
                <a:gd name="T42" fmla="*/ 2147483647 w 66"/>
                <a:gd name="T43" fmla="*/ 2147483647 h 106"/>
                <a:gd name="T44" fmla="*/ 2147483647 w 66"/>
                <a:gd name="T45" fmla="*/ 2147483647 h 106"/>
                <a:gd name="T46" fmla="*/ 2147483647 w 66"/>
                <a:gd name="T47" fmla="*/ 0 h 106"/>
                <a:gd name="T48" fmla="*/ 2147483647 w 66"/>
                <a:gd name="T49" fmla="*/ 0 h 106"/>
                <a:gd name="T50" fmla="*/ 2147483647 w 66"/>
                <a:gd name="T51" fmla="*/ 2147483647 h 106"/>
                <a:gd name="T52" fmla="*/ 2147483647 w 66"/>
                <a:gd name="T53" fmla="*/ 2147483647 h 106"/>
                <a:gd name="T54" fmla="*/ 2147483647 w 66"/>
                <a:gd name="T55" fmla="*/ 2147483647 h 106"/>
                <a:gd name="T56" fmla="*/ 2147483647 w 66"/>
                <a:gd name="T57" fmla="*/ 2147483647 h 106"/>
                <a:gd name="T58" fmla="*/ 2147483647 w 66"/>
                <a:gd name="T59" fmla="*/ 2147483647 h 106"/>
                <a:gd name="T60" fmla="*/ 2147483647 w 66"/>
                <a:gd name="T61" fmla="*/ 2147483647 h 106"/>
                <a:gd name="T62" fmla="*/ 2147483647 w 66"/>
                <a:gd name="T63" fmla="*/ 2147483647 h 106"/>
                <a:gd name="T64" fmla="*/ 2147483647 w 66"/>
                <a:gd name="T65" fmla="*/ 2147483647 h 106"/>
                <a:gd name="T66" fmla="*/ 2147483647 w 66"/>
                <a:gd name="T67" fmla="*/ 2147483647 h 106"/>
                <a:gd name="T68" fmla="*/ 2147483647 w 66"/>
                <a:gd name="T69" fmla="*/ 2147483647 h 106"/>
                <a:gd name="T70" fmla="*/ 2147483647 w 66"/>
                <a:gd name="T71" fmla="*/ 2147483647 h 106"/>
                <a:gd name="T72" fmla="*/ 2147483647 w 66"/>
                <a:gd name="T73" fmla="*/ 2147483647 h 106"/>
                <a:gd name="T74" fmla="*/ 2147483647 w 66"/>
                <a:gd name="T75" fmla="*/ 2147483647 h 106"/>
                <a:gd name="T76" fmla="*/ 2147483647 w 66"/>
                <a:gd name="T77" fmla="*/ 2147483647 h 106"/>
                <a:gd name="T78" fmla="*/ 2147483647 w 66"/>
                <a:gd name="T79" fmla="*/ 2147483647 h 106"/>
                <a:gd name="T80" fmla="*/ 2147483647 w 66"/>
                <a:gd name="T81" fmla="*/ 2147483647 h 106"/>
                <a:gd name="T82" fmla="*/ 2147483647 w 66"/>
                <a:gd name="T83" fmla="*/ 2147483647 h 106"/>
                <a:gd name="T84" fmla="*/ 2147483647 w 66"/>
                <a:gd name="T85" fmla="*/ 2147483647 h 1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"/>
                <a:gd name="T130" fmla="*/ 0 h 106"/>
                <a:gd name="T131" fmla="*/ 66 w 66"/>
                <a:gd name="T132" fmla="*/ 106 h 1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" h="106">
                  <a:moveTo>
                    <a:pt x="0" y="102"/>
                  </a:moveTo>
                  <a:lnTo>
                    <a:pt x="1" y="94"/>
                  </a:lnTo>
                  <a:lnTo>
                    <a:pt x="2" y="86"/>
                  </a:lnTo>
                  <a:lnTo>
                    <a:pt x="3" y="78"/>
                  </a:lnTo>
                  <a:lnTo>
                    <a:pt x="4" y="71"/>
                  </a:lnTo>
                  <a:lnTo>
                    <a:pt x="5" y="64"/>
                  </a:lnTo>
                  <a:lnTo>
                    <a:pt x="6" y="58"/>
                  </a:lnTo>
                  <a:lnTo>
                    <a:pt x="7" y="52"/>
                  </a:lnTo>
                  <a:lnTo>
                    <a:pt x="8" y="46"/>
                  </a:lnTo>
                  <a:lnTo>
                    <a:pt x="9" y="41"/>
                  </a:lnTo>
                  <a:lnTo>
                    <a:pt x="10" y="36"/>
                  </a:lnTo>
                  <a:lnTo>
                    <a:pt x="11" y="31"/>
                  </a:lnTo>
                  <a:lnTo>
                    <a:pt x="12" y="27"/>
                  </a:lnTo>
                  <a:lnTo>
                    <a:pt x="13" y="23"/>
                  </a:lnTo>
                  <a:lnTo>
                    <a:pt x="14" y="20"/>
                  </a:lnTo>
                  <a:lnTo>
                    <a:pt x="15" y="17"/>
                  </a:lnTo>
                  <a:lnTo>
                    <a:pt x="16" y="14"/>
                  </a:lnTo>
                  <a:lnTo>
                    <a:pt x="17" y="11"/>
                  </a:lnTo>
                  <a:lnTo>
                    <a:pt x="18" y="9"/>
                  </a:lnTo>
                  <a:lnTo>
                    <a:pt x="19" y="7"/>
                  </a:lnTo>
                  <a:lnTo>
                    <a:pt x="20" y="5"/>
                  </a:lnTo>
                  <a:lnTo>
                    <a:pt x="21" y="3"/>
                  </a:lnTo>
                  <a:lnTo>
                    <a:pt x="23" y="1"/>
                  </a:lnTo>
                  <a:lnTo>
                    <a:pt x="25" y="0"/>
                  </a:lnTo>
                  <a:lnTo>
                    <a:pt x="27" y="0"/>
                  </a:lnTo>
                  <a:lnTo>
                    <a:pt x="29" y="1"/>
                  </a:lnTo>
                  <a:lnTo>
                    <a:pt x="32" y="3"/>
                  </a:lnTo>
                  <a:lnTo>
                    <a:pt x="34" y="6"/>
                  </a:lnTo>
                  <a:lnTo>
                    <a:pt x="36" y="9"/>
                  </a:lnTo>
                  <a:lnTo>
                    <a:pt x="38" y="13"/>
                  </a:lnTo>
                  <a:lnTo>
                    <a:pt x="41" y="19"/>
                  </a:lnTo>
                  <a:lnTo>
                    <a:pt x="43" y="24"/>
                  </a:lnTo>
                  <a:lnTo>
                    <a:pt x="45" y="30"/>
                  </a:lnTo>
                  <a:lnTo>
                    <a:pt x="47" y="37"/>
                  </a:lnTo>
                  <a:lnTo>
                    <a:pt x="50" y="44"/>
                  </a:lnTo>
                  <a:lnTo>
                    <a:pt x="52" y="52"/>
                  </a:lnTo>
                  <a:lnTo>
                    <a:pt x="54" y="60"/>
                  </a:lnTo>
                  <a:lnTo>
                    <a:pt x="56" y="68"/>
                  </a:lnTo>
                  <a:lnTo>
                    <a:pt x="59" y="76"/>
                  </a:lnTo>
                  <a:lnTo>
                    <a:pt x="61" y="84"/>
                  </a:lnTo>
                  <a:lnTo>
                    <a:pt x="63" y="93"/>
                  </a:lnTo>
                  <a:lnTo>
                    <a:pt x="65" y="102"/>
                  </a:lnTo>
                  <a:lnTo>
                    <a:pt x="66" y="106"/>
                  </a:lnTo>
                </a:path>
              </a:pathLst>
            </a:cu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2" name="Freeform 72">
              <a:extLst>
                <a:ext uri="{FF2B5EF4-FFF2-40B4-BE49-F238E27FC236}">
                  <a16:creationId xmlns:a16="http://schemas.microsoft.com/office/drawing/2014/main" id="{6A14AC06-995D-199F-B2D4-07651E467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1817" y="3089197"/>
              <a:ext cx="771525" cy="1119187"/>
            </a:xfrm>
            <a:custGeom>
              <a:avLst/>
              <a:gdLst>
                <a:gd name="T0" fmla="*/ 2147483647 w 133"/>
                <a:gd name="T1" fmla="*/ 2147483647 h 158"/>
                <a:gd name="T2" fmla="*/ 2147483647 w 133"/>
                <a:gd name="T3" fmla="*/ 2147483647 h 158"/>
                <a:gd name="T4" fmla="*/ 2147483647 w 133"/>
                <a:gd name="T5" fmla="*/ 2147483647 h 158"/>
                <a:gd name="T6" fmla="*/ 2147483647 w 133"/>
                <a:gd name="T7" fmla="*/ 2147483647 h 158"/>
                <a:gd name="T8" fmla="*/ 2147483647 w 133"/>
                <a:gd name="T9" fmla="*/ 2147483647 h 158"/>
                <a:gd name="T10" fmla="*/ 2147483647 w 133"/>
                <a:gd name="T11" fmla="*/ 2147483647 h 158"/>
                <a:gd name="T12" fmla="*/ 2147483647 w 133"/>
                <a:gd name="T13" fmla="*/ 2147483647 h 158"/>
                <a:gd name="T14" fmla="*/ 2147483647 w 133"/>
                <a:gd name="T15" fmla="*/ 2147483647 h 158"/>
                <a:gd name="T16" fmla="*/ 2147483647 w 133"/>
                <a:gd name="T17" fmla="*/ 2147483647 h 158"/>
                <a:gd name="T18" fmla="*/ 2147483647 w 133"/>
                <a:gd name="T19" fmla="*/ 2147483647 h 158"/>
                <a:gd name="T20" fmla="*/ 2147483647 w 133"/>
                <a:gd name="T21" fmla="*/ 2147483647 h 158"/>
                <a:gd name="T22" fmla="*/ 2147483647 w 133"/>
                <a:gd name="T23" fmla="*/ 2147483647 h 158"/>
                <a:gd name="T24" fmla="*/ 2147483647 w 133"/>
                <a:gd name="T25" fmla="*/ 2147483647 h 158"/>
                <a:gd name="T26" fmla="*/ 2147483647 w 133"/>
                <a:gd name="T27" fmla="*/ 2147483647 h 158"/>
                <a:gd name="T28" fmla="*/ 2147483647 w 133"/>
                <a:gd name="T29" fmla="*/ 2147483647 h 158"/>
                <a:gd name="T30" fmla="*/ 2147483647 w 133"/>
                <a:gd name="T31" fmla="*/ 2147483647 h 158"/>
                <a:gd name="T32" fmla="*/ 2147483647 w 133"/>
                <a:gd name="T33" fmla="*/ 2147483647 h 158"/>
                <a:gd name="T34" fmla="*/ 2147483647 w 133"/>
                <a:gd name="T35" fmla="*/ 2147483647 h 158"/>
                <a:gd name="T36" fmla="*/ 2147483647 w 133"/>
                <a:gd name="T37" fmla="*/ 2147483647 h 158"/>
                <a:gd name="T38" fmla="*/ 2147483647 w 133"/>
                <a:gd name="T39" fmla="*/ 2147483647 h 158"/>
                <a:gd name="T40" fmla="*/ 2147483647 w 133"/>
                <a:gd name="T41" fmla="*/ 2147483647 h 158"/>
                <a:gd name="T42" fmla="*/ 2147483647 w 133"/>
                <a:gd name="T43" fmla="*/ 2147483647 h 158"/>
                <a:gd name="T44" fmla="*/ 2147483647 w 133"/>
                <a:gd name="T45" fmla="*/ 2147483647 h 158"/>
                <a:gd name="T46" fmla="*/ 2147483647 w 133"/>
                <a:gd name="T47" fmla="*/ 2147483647 h 158"/>
                <a:gd name="T48" fmla="*/ 2147483647 w 133"/>
                <a:gd name="T49" fmla="*/ 2147483647 h 158"/>
                <a:gd name="T50" fmla="*/ 2147483647 w 133"/>
                <a:gd name="T51" fmla="*/ 2147483647 h 158"/>
                <a:gd name="T52" fmla="*/ 2147483647 w 133"/>
                <a:gd name="T53" fmla="*/ 2147483647 h 158"/>
                <a:gd name="T54" fmla="*/ 2147483647 w 133"/>
                <a:gd name="T55" fmla="*/ 2147483647 h 158"/>
                <a:gd name="T56" fmla="*/ 2147483647 w 133"/>
                <a:gd name="T57" fmla="*/ 2147483647 h 158"/>
                <a:gd name="T58" fmla="*/ 2147483647 w 133"/>
                <a:gd name="T59" fmla="*/ 2147483647 h 158"/>
                <a:gd name="T60" fmla="*/ 2147483647 w 133"/>
                <a:gd name="T61" fmla="*/ 2147483647 h 158"/>
                <a:gd name="T62" fmla="*/ 2147483647 w 133"/>
                <a:gd name="T63" fmla="*/ 2147483647 h 158"/>
                <a:gd name="T64" fmla="*/ 2147483647 w 133"/>
                <a:gd name="T65" fmla="*/ 2147483647 h 158"/>
                <a:gd name="T66" fmla="*/ 2147483647 w 133"/>
                <a:gd name="T67" fmla="*/ 0 h 1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3"/>
                <a:gd name="T103" fmla="*/ 0 h 158"/>
                <a:gd name="T104" fmla="*/ 133 w 133"/>
                <a:gd name="T105" fmla="*/ 158 h 1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3" h="158">
                  <a:moveTo>
                    <a:pt x="0" y="5"/>
                  </a:moveTo>
                  <a:lnTo>
                    <a:pt x="2" y="13"/>
                  </a:lnTo>
                  <a:lnTo>
                    <a:pt x="4" y="20"/>
                  </a:lnTo>
                  <a:lnTo>
                    <a:pt x="6" y="28"/>
                  </a:lnTo>
                  <a:lnTo>
                    <a:pt x="8" y="36"/>
                  </a:lnTo>
                  <a:lnTo>
                    <a:pt x="10" y="43"/>
                  </a:lnTo>
                  <a:lnTo>
                    <a:pt x="12" y="51"/>
                  </a:lnTo>
                  <a:lnTo>
                    <a:pt x="14" y="58"/>
                  </a:lnTo>
                  <a:lnTo>
                    <a:pt x="16" y="65"/>
                  </a:lnTo>
                  <a:lnTo>
                    <a:pt x="18" y="72"/>
                  </a:lnTo>
                  <a:lnTo>
                    <a:pt x="20" y="79"/>
                  </a:lnTo>
                  <a:lnTo>
                    <a:pt x="22" y="86"/>
                  </a:lnTo>
                  <a:lnTo>
                    <a:pt x="24" y="92"/>
                  </a:lnTo>
                  <a:lnTo>
                    <a:pt x="26" y="98"/>
                  </a:lnTo>
                  <a:lnTo>
                    <a:pt x="28" y="104"/>
                  </a:lnTo>
                  <a:lnTo>
                    <a:pt x="30" y="110"/>
                  </a:lnTo>
                  <a:lnTo>
                    <a:pt x="32" y="115"/>
                  </a:lnTo>
                  <a:lnTo>
                    <a:pt x="34" y="120"/>
                  </a:lnTo>
                  <a:lnTo>
                    <a:pt x="36" y="125"/>
                  </a:lnTo>
                  <a:lnTo>
                    <a:pt x="38" y="130"/>
                  </a:lnTo>
                  <a:lnTo>
                    <a:pt x="40" y="134"/>
                  </a:lnTo>
                  <a:lnTo>
                    <a:pt x="42" y="138"/>
                  </a:lnTo>
                  <a:lnTo>
                    <a:pt x="44" y="141"/>
                  </a:lnTo>
                  <a:lnTo>
                    <a:pt x="46" y="144"/>
                  </a:lnTo>
                  <a:lnTo>
                    <a:pt x="48" y="147"/>
                  </a:lnTo>
                  <a:lnTo>
                    <a:pt x="50" y="150"/>
                  </a:lnTo>
                  <a:lnTo>
                    <a:pt x="52" y="152"/>
                  </a:lnTo>
                  <a:lnTo>
                    <a:pt x="54" y="154"/>
                  </a:lnTo>
                  <a:lnTo>
                    <a:pt x="56" y="155"/>
                  </a:lnTo>
                  <a:lnTo>
                    <a:pt x="58" y="156"/>
                  </a:lnTo>
                  <a:lnTo>
                    <a:pt x="60" y="157"/>
                  </a:lnTo>
                  <a:lnTo>
                    <a:pt x="62" y="158"/>
                  </a:lnTo>
                  <a:lnTo>
                    <a:pt x="64" y="158"/>
                  </a:lnTo>
                  <a:lnTo>
                    <a:pt x="66" y="157"/>
                  </a:lnTo>
                  <a:lnTo>
                    <a:pt x="68" y="157"/>
                  </a:lnTo>
                  <a:lnTo>
                    <a:pt x="70" y="156"/>
                  </a:lnTo>
                  <a:lnTo>
                    <a:pt x="72" y="155"/>
                  </a:lnTo>
                  <a:lnTo>
                    <a:pt x="74" y="153"/>
                  </a:lnTo>
                  <a:lnTo>
                    <a:pt x="76" y="151"/>
                  </a:lnTo>
                  <a:lnTo>
                    <a:pt x="78" y="149"/>
                  </a:lnTo>
                  <a:lnTo>
                    <a:pt x="80" y="146"/>
                  </a:lnTo>
                  <a:lnTo>
                    <a:pt x="82" y="144"/>
                  </a:lnTo>
                  <a:lnTo>
                    <a:pt x="84" y="140"/>
                  </a:lnTo>
                  <a:lnTo>
                    <a:pt x="86" y="137"/>
                  </a:lnTo>
                  <a:lnTo>
                    <a:pt x="88" y="133"/>
                  </a:lnTo>
                  <a:lnTo>
                    <a:pt x="90" y="129"/>
                  </a:lnTo>
                  <a:lnTo>
                    <a:pt x="92" y="125"/>
                  </a:lnTo>
                  <a:lnTo>
                    <a:pt x="94" y="121"/>
                  </a:lnTo>
                  <a:lnTo>
                    <a:pt x="96" y="116"/>
                  </a:lnTo>
                  <a:lnTo>
                    <a:pt x="98" y="111"/>
                  </a:lnTo>
                  <a:lnTo>
                    <a:pt x="100" y="106"/>
                  </a:lnTo>
                  <a:lnTo>
                    <a:pt x="102" y="101"/>
                  </a:lnTo>
                  <a:lnTo>
                    <a:pt x="104" y="95"/>
                  </a:lnTo>
                  <a:lnTo>
                    <a:pt x="106" y="89"/>
                  </a:lnTo>
                  <a:lnTo>
                    <a:pt x="108" y="83"/>
                  </a:lnTo>
                  <a:lnTo>
                    <a:pt x="110" y="77"/>
                  </a:lnTo>
                  <a:lnTo>
                    <a:pt x="112" y="71"/>
                  </a:lnTo>
                  <a:lnTo>
                    <a:pt x="114" y="65"/>
                  </a:lnTo>
                  <a:lnTo>
                    <a:pt x="116" y="58"/>
                  </a:lnTo>
                  <a:lnTo>
                    <a:pt x="118" y="52"/>
                  </a:lnTo>
                  <a:lnTo>
                    <a:pt x="120" y="45"/>
                  </a:lnTo>
                  <a:lnTo>
                    <a:pt x="122" y="38"/>
                  </a:lnTo>
                  <a:lnTo>
                    <a:pt x="124" y="31"/>
                  </a:lnTo>
                  <a:lnTo>
                    <a:pt x="126" y="25"/>
                  </a:lnTo>
                  <a:lnTo>
                    <a:pt x="128" y="18"/>
                  </a:lnTo>
                  <a:lnTo>
                    <a:pt x="130" y="11"/>
                  </a:lnTo>
                  <a:lnTo>
                    <a:pt x="132" y="4"/>
                  </a:lnTo>
                  <a:lnTo>
                    <a:pt x="133" y="0"/>
                  </a:lnTo>
                </a:path>
              </a:pathLst>
            </a:cu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Freeform 73">
              <a:extLst>
                <a:ext uri="{FF2B5EF4-FFF2-40B4-BE49-F238E27FC236}">
                  <a16:creationId xmlns:a16="http://schemas.microsoft.com/office/drawing/2014/main" id="{C9864FEA-1B6E-2C85-7DFE-B58B315BF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6992" y="2039858"/>
              <a:ext cx="769937" cy="1119188"/>
            </a:xfrm>
            <a:custGeom>
              <a:avLst/>
              <a:gdLst>
                <a:gd name="T0" fmla="*/ 2147483647 w 133"/>
                <a:gd name="T1" fmla="*/ 2147483647 h 158"/>
                <a:gd name="T2" fmla="*/ 2147483647 w 133"/>
                <a:gd name="T3" fmla="*/ 2147483647 h 158"/>
                <a:gd name="T4" fmla="*/ 2147483647 w 133"/>
                <a:gd name="T5" fmla="*/ 2147483647 h 158"/>
                <a:gd name="T6" fmla="*/ 2147483647 w 133"/>
                <a:gd name="T7" fmla="*/ 2147483647 h 158"/>
                <a:gd name="T8" fmla="*/ 2147483647 w 133"/>
                <a:gd name="T9" fmla="*/ 2147483647 h 158"/>
                <a:gd name="T10" fmla="*/ 2147483647 w 133"/>
                <a:gd name="T11" fmla="*/ 2147483647 h 158"/>
                <a:gd name="T12" fmla="*/ 2147483647 w 133"/>
                <a:gd name="T13" fmla="*/ 2147483647 h 158"/>
                <a:gd name="T14" fmla="*/ 2147483647 w 133"/>
                <a:gd name="T15" fmla="*/ 2147483647 h 158"/>
                <a:gd name="T16" fmla="*/ 2147483647 w 133"/>
                <a:gd name="T17" fmla="*/ 2147483647 h 158"/>
                <a:gd name="T18" fmla="*/ 2147483647 w 133"/>
                <a:gd name="T19" fmla="*/ 2147483647 h 158"/>
                <a:gd name="T20" fmla="*/ 2147483647 w 133"/>
                <a:gd name="T21" fmla="*/ 2147483647 h 158"/>
                <a:gd name="T22" fmla="*/ 2147483647 w 133"/>
                <a:gd name="T23" fmla="*/ 2147483647 h 158"/>
                <a:gd name="T24" fmla="*/ 2147483647 w 133"/>
                <a:gd name="T25" fmla="*/ 2147483647 h 158"/>
                <a:gd name="T26" fmla="*/ 2147483647 w 133"/>
                <a:gd name="T27" fmla="*/ 2147483647 h 158"/>
                <a:gd name="T28" fmla="*/ 2147483647 w 133"/>
                <a:gd name="T29" fmla="*/ 2147483647 h 158"/>
                <a:gd name="T30" fmla="*/ 2147483647 w 133"/>
                <a:gd name="T31" fmla="*/ 2147483647 h 158"/>
                <a:gd name="T32" fmla="*/ 2147483647 w 133"/>
                <a:gd name="T33" fmla="*/ 2147483647 h 158"/>
                <a:gd name="T34" fmla="*/ 2147483647 w 133"/>
                <a:gd name="T35" fmla="*/ 2147483647 h 158"/>
                <a:gd name="T36" fmla="*/ 2147483647 w 133"/>
                <a:gd name="T37" fmla="*/ 2147483647 h 158"/>
                <a:gd name="T38" fmla="*/ 2147483647 w 133"/>
                <a:gd name="T39" fmla="*/ 2147483647 h 158"/>
                <a:gd name="T40" fmla="*/ 2147483647 w 133"/>
                <a:gd name="T41" fmla="*/ 2147483647 h 158"/>
                <a:gd name="T42" fmla="*/ 2147483647 w 133"/>
                <a:gd name="T43" fmla="*/ 2147483647 h 158"/>
                <a:gd name="T44" fmla="*/ 2147483647 w 133"/>
                <a:gd name="T45" fmla="*/ 2147483647 h 158"/>
                <a:gd name="T46" fmla="*/ 2147483647 w 133"/>
                <a:gd name="T47" fmla="*/ 2147483647 h 158"/>
                <a:gd name="T48" fmla="*/ 2147483647 w 133"/>
                <a:gd name="T49" fmla="*/ 2147483647 h 158"/>
                <a:gd name="T50" fmla="*/ 2147483647 w 133"/>
                <a:gd name="T51" fmla="*/ 2147483647 h 158"/>
                <a:gd name="T52" fmla="*/ 2147483647 w 133"/>
                <a:gd name="T53" fmla="*/ 2147483647 h 158"/>
                <a:gd name="T54" fmla="*/ 2147483647 w 133"/>
                <a:gd name="T55" fmla="*/ 2147483647 h 158"/>
                <a:gd name="T56" fmla="*/ 2147483647 w 133"/>
                <a:gd name="T57" fmla="*/ 2147483647 h 158"/>
                <a:gd name="T58" fmla="*/ 2147483647 w 133"/>
                <a:gd name="T59" fmla="*/ 2147483647 h 158"/>
                <a:gd name="T60" fmla="*/ 2147483647 w 133"/>
                <a:gd name="T61" fmla="*/ 2147483647 h 158"/>
                <a:gd name="T62" fmla="*/ 2147483647 w 133"/>
                <a:gd name="T63" fmla="*/ 2147483647 h 158"/>
                <a:gd name="T64" fmla="*/ 2147483647 w 133"/>
                <a:gd name="T65" fmla="*/ 2147483647 h 158"/>
                <a:gd name="T66" fmla="*/ 2147483647 w 133"/>
                <a:gd name="T67" fmla="*/ 2147483647 h 1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3"/>
                <a:gd name="T103" fmla="*/ 0 h 158"/>
                <a:gd name="T104" fmla="*/ 133 w 133"/>
                <a:gd name="T105" fmla="*/ 158 h 1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3" h="158">
                  <a:moveTo>
                    <a:pt x="0" y="153"/>
                  </a:moveTo>
                  <a:lnTo>
                    <a:pt x="2" y="146"/>
                  </a:lnTo>
                  <a:lnTo>
                    <a:pt x="4" y="139"/>
                  </a:lnTo>
                  <a:lnTo>
                    <a:pt x="6" y="132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4" y="105"/>
                  </a:lnTo>
                  <a:lnTo>
                    <a:pt x="16" y="99"/>
                  </a:lnTo>
                  <a:lnTo>
                    <a:pt x="18" y="92"/>
                  </a:lnTo>
                  <a:lnTo>
                    <a:pt x="20" y="86"/>
                  </a:lnTo>
                  <a:lnTo>
                    <a:pt x="22" y="80"/>
                  </a:lnTo>
                  <a:lnTo>
                    <a:pt x="24" y="74"/>
                  </a:lnTo>
                  <a:lnTo>
                    <a:pt x="26" y="68"/>
                  </a:lnTo>
                  <a:lnTo>
                    <a:pt x="28" y="62"/>
                  </a:lnTo>
                  <a:lnTo>
                    <a:pt x="30" y="57"/>
                  </a:lnTo>
                  <a:lnTo>
                    <a:pt x="32" y="51"/>
                  </a:lnTo>
                  <a:lnTo>
                    <a:pt x="34" y="46"/>
                  </a:lnTo>
                  <a:lnTo>
                    <a:pt x="36" y="41"/>
                  </a:lnTo>
                  <a:lnTo>
                    <a:pt x="38" y="37"/>
                  </a:lnTo>
                  <a:lnTo>
                    <a:pt x="40" y="32"/>
                  </a:lnTo>
                  <a:lnTo>
                    <a:pt x="42" y="28"/>
                  </a:lnTo>
                  <a:lnTo>
                    <a:pt x="44" y="24"/>
                  </a:lnTo>
                  <a:lnTo>
                    <a:pt x="46" y="20"/>
                  </a:lnTo>
                  <a:lnTo>
                    <a:pt x="48" y="17"/>
                  </a:lnTo>
                  <a:lnTo>
                    <a:pt x="50" y="14"/>
                  </a:lnTo>
                  <a:lnTo>
                    <a:pt x="52" y="11"/>
                  </a:lnTo>
                  <a:lnTo>
                    <a:pt x="54" y="9"/>
                  </a:lnTo>
                  <a:lnTo>
                    <a:pt x="56" y="7"/>
                  </a:lnTo>
                  <a:lnTo>
                    <a:pt x="58" y="5"/>
                  </a:lnTo>
                  <a:lnTo>
                    <a:pt x="60" y="3"/>
                  </a:lnTo>
                  <a:lnTo>
                    <a:pt x="62" y="2"/>
                  </a:lnTo>
                  <a:lnTo>
                    <a:pt x="64" y="1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70" y="1"/>
                  </a:lnTo>
                  <a:lnTo>
                    <a:pt x="72" y="1"/>
                  </a:lnTo>
                  <a:lnTo>
                    <a:pt x="74" y="2"/>
                  </a:lnTo>
                  <a:lnTo>
                    <a:pt x="76" y="3"/>
                  </a:lnTo>
                  <a:lnTo>
                    <a:pt x="78" y="5"/>
                  </a:lnTo>
                  <a:lnTo>
                    <a:pt x="80" y="7"/>
                  </a:lnTo>
                  <a:lnTo>
                    <a:pt x="82" y="9"/>
                  </a:lnTo>
                  <a:lnTo>
                    <a:pt x="84" y="11"/>
                  </a:lnTo>
                  <a:lnTo>
                    <a:pt x="86" y="14"/>
                  </a:lnTo>
                  <a:lnTo>
                    <a:pt x="88" y="17"/>
                  </a:lnTo>
                  <a:lnTo>
                    <a:pt x="90" y="21"/>
                  </a:lnTo>
                  <a:lnTo>
                    <a:pt x="92" y="25"/>
                  </a:lnTo>
                  <a:lnTo>
                    <a:pt x="94" y="29"/>
                  </a:lnTo>
                  <a:lnTo>
                    <a:pt x="96" y="34"/>
                  </a:lnTo>
                  <a:lnTo>
                    <a:pt x="98" y="39"/>
                  </a:lnTo>
                  <a:lnTo>
                    <a:pt x="100" y="44"/>
                  </a:lnTo>
                  <a:lnTo>
                    <a:pt x="102" y="49"/>
                  </a:lnTo>
                  <a:lnTo>
                    <a:pt x="104" y="55"/>
                  </a:lnTo>
                  <a:lnTo>
                    <a:pt x="106" y="61"/>
                  </a:lnTo>
                  <a:lnTo>
                    <a:pt x="108" y="67"/>
                  </a:lnTo>
                  <a:lnTo>
                    <a:pt x="110" y="73"/>
                  </a:lnTo>
                  <a:lnTo>
                    <a:pt x="112" y="80"/>
                  </a:lnTo>
                  <a:lnTo>
                    <a:pt x="114" y="87"/>
                  </a:lnTo>
                  <a:lnTo>
                    <a:pt x="116" y="94"/>
                  </a:lnTo>
                  <a:lnTo>
                    <a:pt x="118" y="101"/>
                  </a:lnTo>
                  <a:lnTo>
                    <a:pt x="120" y="108"/>
                  </a:lnTo>
                  <a:lnTo>
                    <a:pt x="122" y="116"/>
                  </a:lnTo>
                  <a:lnTo>
                    <a:pt x="124" y="124"/>
                  </a:lnTo>
                  <a:lnTo>
                    <a:pt x="126" y="131"/>
                  </a:lnTo>
                  <a:lnTo>
                    <a:pt x="128" y="139"/>
                  </a:lnTo>
                  <a:lnTo>
                    <a:pt x="130" y="147"/>
                  </a:lnTo>
                  <a:lnTo>
                    <a:pt x="132" y="154"/>
                  </a:lnTo>
                  <a:lnTo>
                    <a:pt x="133" y="158"/>
                  </a:lnTo>
                </a:path>
              </a:pathLst>
            </a:cu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Freeform 74">
              <a:extLst>
                <a:ext uri="{FF2B5EF4-FFF2-40B4-BE49-F238E27FC236}">
                  <a16:creationId xmlns:a16="http://schemas.microsoft.com/office/drawing/2014/main" id="{A672217D-6C04-F9AD-8819-D4CFAF977C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02166" y="3052683"/>
              <a:ext cx="387350" cy="793750"/>
            </a:xfrm>
            <a:custGeom>
              <a:avLst/>
              <a:gdLst>
                <a:gd name="T0" fmla="*/ 0 w 67"/>
                <a:gd name="T1" fmla="*/ 2147483647 h 112"/>
                <a:gd name="T2" fmla="*/ 2147483647 w 67"/>
                <a:gd name="T3" fmla="*/ 2147483647 h 112"/>
                <a:gd name="T4" fmla="*/ 2147483647 w 67"/>
                <a:gd name="T5" fmla="*/ 2147483647 h 112"/>
                <a:gd name="T6" fmla="*/ 2147483647 w 67"/>
                <a:gd name="T7" fmla="*/ 2147483647 h 112"/>
                <a:gd name="T8" fmla="*/ 2147483647 w 67"/>
                <a:gd name="T9" fmla="*/ 2147483647 h 112"/>
                <a:gd name="T10" fmla="*/ 2147483647 w 67"/>
                <a:gd name="T11" fmla="*/ 2147483647 h 112"/>
                <a:gd name="T12" fmla="*/ 2147483647 w 67"/>
                <a:gd name="T13" fmla="*/ 2147483647 h 112"/>
                <a:gd name="T14" fmla="*/ 2147483647 w 67"/>
                <a:gd name="T15" fmla="*/ 2147483647 h 112"/>
                <a:gd name="T16" fmla="*/ 2147483647 w 67"/>
                <a:gd name="T17" fmla="*/ 2147483647 h 112"/>
                <a:gd name="T18" fmla="*/ 2147483647 w 67"/>
                <a:gd name="T19" fmla="*/ 2147483647 h 112"/>
                <a:gd name="T20" fmla="*/ 2147483647 w 67"/>
                <a:gd name="T21" fmla="*/ 2147483647 h 112"/>
                <a:gd name="T22" fmla="*/ 2147483647 w 67"/>
                <a:gd name="T23" fmla="*/ 2147483647 h 112"/>
                <a:gd name="T24" fmla="*/ 2147483647 w 67"/>
                <a:gd name="T25" fmla="*/ 2147483647 h 112"/>
                <a:gd name="T26" fmla="*/ 2147483647 w 67"/>
                <a:gd name="T27" fmla="*/ 2147483647 h 112"/>
                <a:gd name="T28" fmla="*/ 2147483647 w 67"/>
                <a:gd name="T29" fmla="*/ 2147483647 h 112"/>
                <a:gd name="T30" fmla="*/ 2147483647 w 67"/>
                <a:gd name="T31" fmla="*/ 2147483647 h 112"/>
                <a:gd name="T32" fmla="*/ 2147483647 w 67"/>
                <a:gd name="T33" fmla="*/ 2147483647 h 112"/>
                <a:gd name="T34" fmla="*/ 2147483647 w 67"/>
                <a:gd name="T35" fmla="*/ 2147483647 h 112"/>
                <a:gd name="T36" fmla="*/ 2147483647 w 67"/>
                <a:gd name="T37" fmla="*/ 2147483647 h 112"/>
                <a:gd name="T38" fmla="*/ 2147483647 w 67"/>
                <a:gd name="T39" fmla="*/ 2147483647 h 112"/>
                <a:gd name="T40" fmla="*/ 2147483647 w 67"/>
                <a:gd name="T41" fmla="*/ 2147483647 h 112"/>
                <a:gd name="T42" fmla="*/ 2147483647 w 67"/>
                <a:gd name="T43" fmla="*/ 2147483647 h 112"/>
                <a:gd name="T44" fmla="*/ 2147483647 w 67"/>
                <a:gd name="T45" fmla="*/ 2147483647 h 112"/>
                <a:gd name="T46" fmla="*/ 2147483647 w 67"/>
                <a:gd name="T47" fmla="*/ 2147483647 h 112"/>
                <a:gd name="T48" fmla="*/ 2147483647 w 67"/>
                <a:gd name="T49" fmla="*/ 2147483647 h 112"/>
                <a:gd name="T50" fmla="*/ 2147483647 w 67"/>
                <a:gd name="T51" fmla="*/ 2147483647 h 112"/>
                <a:gd name="T52" fmla="*/ 2147483647 w 67"/>
                <a:gd name="T53" fmla="*/ 2147483647 h 112"/>
                <a:gd name="T54" fmla="*/ 2147483647 w 67"/>
                <a:gd name="T55" fmla="*/ 2147483647 h 112"/>
                <a:gd name="T56" fmla="*/ 2147483647 w 67"/>
                <a:gd name="T57" fmla="*/ 2147483647 h 112"/>
                <a:gd name="T58" fmla="*/ 2147483647 w 67"/>
                <a:gd name="T59" fmla="*/ 2147483647 h 112"/>
                <a:gd name="T60" fmla="*/ 2147483647 w 67"/>
                <a:gd name="T61" fmla="*/ 2147483647 h 112"/>
                <a:gd name="T62" fmla="*/ 2147483647 w 67"/>
                <a:gd name="T63" fmla="*/ 2147483647 h 112"/>
                <a:gd name="T64" fmla="*/ 2147483647 w 67"/>
                <a:gd name="T65" fmla="*/ 2147483647 h 112"/>
                <a:gd name="T66" fmla="*/ 2147483647 w 67"/>
                <a:gd name="T67" fmla="*/ 2147483647 h 112"/>
                <a:gd name="T68" fmla="*/ 2147483647 w 67"/>
                <a:gd name="T69" fmla="*/ 2147483647 h 112"/>
                <a:gd name="T70" fmla="*/ 2147483647 w 67"/>
                <a:gd name="T71" fmla="*/ 2147483647 h 112"/>
                <a:gd name="T72" fmla="*/ 2147483647 w 67"/>
                <a:gd name="T73" fmla="*/ 0 h 11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7"/>
                <a:gd name="T112" fmla="*/ 0 h 112"/>
                <a:gd name="T113" fmla="*/ 67 w 67"/>
                <a:gd name="T114" fmla="*/ 112 h 11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7" h="112">
                  <a:moveTo>
                    <a:pt x="0" y="10"/>
                  </a:moveTo>
                  <a:lnTo>
                    <a:pt x="2" y="18"/>
                  </a:lnTo>
                  <a:lnTo>
                    <a:pt x="4" y="25"/>
                  </a:lnTo>
                  <a:lnTo>
                    <a:pt x="6" y="33"/>
                  </a:lnTo>
                  <a:lnTo>
                    <a:pt x="8" y="40"/>
                  </a:lnTo>
                  <a:lnTo>
                    <a:pt x="10" y="48"/>
                  </a:lnTo>
                  <a:lnTo>
                    <a:pt x="12" y="55"/>
                  </a:lnTo>
                  <a:lnTo>
                    <a:pt x="14" y="62"/>
                  </a:lnTo>
                  <a:lnTo>
                    <a:pt x="16" y="68"/>
                  </a:lnTo>
                  <a:lnTo>
                    <a:pt x="18" y="75"/>
                  </a:lnTo>
                  <a:lnTo>
                    <a:pt x="20" y="81"/>
                  </a:lnTo>
                  <a:lnTo>
                    <a:pt x="22" y="86"/>
                  </a:lnTo>
                  <a:lnTo>
                    <a:pt x="24" y="91"/>
                  </a:lnTo>
                  <a:lnTo>
                    <a:pt x="26" y="96"/>
                  </a:lnTo>
                  <a:lnTo>
                    <a:pt x="28" y="100"/>
                  </a:lnTo>
                  <a:lnTo>
                    <a:pt x="30" y="104"/>
                  </a:lnTo>
                  <a:lnTo>
                    <a:pt x="32" y="107"/>
                  </a:lnTo>
                  <a:lnTo>
                    <a:pt x="34" y="109"/>
                  </a:lnTo>
                  <a:lnTo>
                    <a:pt x="36" y="111"/>
                  </a:lnTo>
                  <a:lnTo>
                    <a:pt x="38" y="112"/>
                  </a:lnTo>
                  <a:lnTo>
                    <a:pt x="40" y="112"/>
                  </a:lnTo>
                  <a:lnTo>
                    <a:pt x="42" y="111"/>
                  </a:lnTo>
                  <a:lnTo>
                    <a:pt x="44" y="109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8"/>
                  </a:lnTo>
                  <a:lnTo>
                    <a:pt x="52" y="92"/>
                  </a:lnTo>
                  <a:lnTo>
                    <a:pt x="54" y="84"/>
                  </a:lnTo>
                  <a:lnTo>
                    <a:pt x="56" y="75"/>
                  </a:lnTo>
                  <a:lnTo>
                    <a:pt x="58" y="65"/>
                  </a:lnTo>
                  <a:lnTo>
                    <a:pt x="60" y="53"/>
                  </a:lnTo>
                  <a:lnTo>
                    <a:pt x="62" y="40"/>
                  </a:lnTo>
                  <a:lnTo>
                    <a:pt x="63" y="33"/>
                  </a:lnTo>
                  <a:lnTo>
                    <a:pt x="64" y="25"/>
                  </a:lnTo>
                  <a:lnTo>
                    <a:pt x="65" y="17"/>
                  </a:lnTo>
                  <a:lnTo>
                    <a:pt x="66" y="9"/>
                  </a:lnTo>
                  <a:lnTo>
                    <a:pt x="67" y="0"/>
                  </a:lnTo>
                </a:path>
              </a:pathLst>
            </a:cu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Freeform 75">
              <a:extLst>
                <a:ext uri="{FF2B5EF4-FFF2-40B4-BE49-F238E27FC236}">
                  <a16:creationId xmlns:a16="http://schemas.microsoft.com/office/drawing/2014/main" id="{016082DF-70B6-0ED1-A9CB-2FD8E1AD7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77408" y="897893"/>
              <a:ext cx="144463" cy="2226228"/>
            </a:xfrm>
            <a:custGeom>
              <a:avLst/>
              <a:gdLst>
                <a:gd name="T0" fmla="*/ 0 w 25"/>
                <a:gd name="T1" fmla="*/ 2147483647 h 386"/>
                <a:gd name="T2" fmla="*/ 2147483647 w 25"/>
                <a:gd name="T3" fmla="*/ 2147483647 h 386"/>
                <a:gd name="T4" fmla="*/ 2147483647 w 25"/>
                <a:gd name="T5" fmla="*/ 2147483647 h 386"/>
                <a:gd name="T6" fmla="*/ 2147483647 w 25"/>
                <a:gd name="T7" fmla="*/ 2147483647 h 386"/>
                <a:gd name="T8" fmla="*/ 2147483647 w 25"/>
                <a:gd name="T9" fmla="*/ 2147483647 h 386"/>
                <a:gd name="T10" fmla="*/ 2147483647 w 25"/>
                <a:gd name="T11" fmla="*/ 2147483647 h 386"/>
                <a:gd name="T12" fmla="*/ 2147483647 w 25"/>
                <a:gd name="T13" fmla="*/ 2147483647 h 386"/>
                <a:gd name="T14" fmla="*/ 2147483647 w 25"/>
                <a:gd name="T15" fmla="*/ 2147483647 h 386"/>
                <a:gd name="T16" fmla="*/ 2147483647 w 25"/>
                <a:gd name="T17" fmla="*/ 2147483647 h 386"/>
                <a:gd name="T18" fmla="*/ 2147483647 w 25"/>
                <a:gd name="T19" fmla="*/ 2147483647 h 386"/>
                <a:gd name="T20" fmla="*/ 2147483647 w 25"/>
                <a:gd name="T21" fmla="*/ 2147483647 h 386"/>
                <a:gd name="T22" fmla="*/ 2147483647 w 25"/>
                <a:gd name="T23" fmla="*/ 2147483647 h 386"/>
                <a:gd name="T24" fmla="*/ 2147483647 w 25"/>
                <a:gd name="T25" fmla="*/ 2147483647 h 386"/>
                <a:gd name="T26" fmla="*/ 2147483647 w 25"/>
                <a:gd name="T27" fmla="*/ 2147483647 h 386"/>
                <a:gd name="T28" fmla="*/ 2147483647 w 25"/>
                <a:gd name="T29" fmla="*/ 2147483647 h 386"/>
                <a:gd name="T30" fmla="*/ 2147483647 w 25"/>
                <a:gd name="T31" fmla="*/ 2147483647 h 386"/>
                <a:gd name="T32" fmla="*/ 2147483647 w 25"/>
                <a:gd name="T33" fmla="*/ 2147483647 h 386"/>
                <a:gd name="T34" fmla="*/ 2147483647 w 25"/>
                <a:gd name="T35" fmla="*/ 2147483647 h 386"/>
                <a:gd name="T36" fmla="*/ 2147483647 w 25"/>
                <a:gd name="T37" fmla="*/ 2147483647 h 386"/>
                <a:gd name="T38" fmla="*/ 2147483647 w 25"/>
                <a:gd name="T39" fmla="*/ 2147483647 h 386"/>
                <a:gd name="T40" fmla="*/ 2147483647 w 25"/>
                <a:gd name="T41" fmla="*/ 2147483647 h 386"/>
                <a:gd name="T42" fmla="*/ 2147483647 w 25"/>
                <a:gd name="T43" fmla="*/ 2147483647 h 386"/>
                <a:gd name="T44" fmla="*/ 2147483647 w 25"/>
                <a:gd name="T45" fmla="*/ 2147483647 h 386"/>
                <a:gd name="T46" fmla="*/ 2147483647 w 25"/>
                <a:gd name="T47" fmla="*/ 2147483647 h 386"/>
                <a:gd name="T48" fmla="*/ 2147483647 w 25"/>
                <a:gd name="T49" fmla="*/ 2147483647 h 386"/>
                <a:gd name="T50" fmla="*/ 2147483647 w 25"/>
                <a:gd name="T51" fmla="*/ 2147483647 h 386"/>
                <a:gd name="T52" fmla="*/ 2147483647 w 25"/>
                <a:gd name="T53" fmla="*/ 2147483647 h 386"/>
                <a:gd name="T54" fmla="*/ 2147483647 w 25"/>
                <a:gd name="T55" fmla="*/ 2147483647 h 386"/>
                <a:gd name="T56" fmla="*/ 2147483647 w 25"/>
                <a:gd name="T57" fmla="*/ 2147483647 h 386"/>
                <a:gd name="T58" fmla="*/ 2147483647 w 25"/>
                <a:gd name="T59" fmla="*/ 2147483647 h 386"/>
                <a:gd name="T60" fmla="*/ 2147483647 w 25"/>
                <a:gd name="T61" fmla="*/ 2147483647 h 386"/>
                <a:gd name="T62" fmla="*/ 2147483647 w 25"/>
                <a:gd name="T63" fmla="*/ 2147483647 h 386"/>
                <a:gd name="T64" fmla="*/ 2147483647 w 25"/>
                <a:gd name="T65" fmla="*/ 2147483647 h 386"/>
                <a:gd name="T66" fmla="*/ 2147483647 w 25"/>
                <a:gd name="T67" fmla="*/ 2147483647 h 386"/>
                <a:gd name="T68" fmla="*/ 2147483647 w 25"/>
                <a:gd name="T69" fmla="*/ 2147483647 h 386"/>
                <a:gd name="T70" fmla="*/ 2147483647 w 25"/>
                <a:gd name="T71" fmla="*/ 2147483647 h 386"/>
                <a:gd name="T72" fmla="*/ 2147483647 w 25"/>
                <a:gd name="T73" fmla="*/ 2147483647 h 386"/>
                <a:gd name="T74" fmla="*/ 2147483647 w 25"/>
                <a:gd name="T75" fmla="*/ 2147483647 h 386"/>
                <a:gd name="T76" fmla="*/ 2147483647 w 25"/>
                <a:gd name="T77" fmla="*/ 2147483647 h 386"/>
                <a:gd name="T78" fmla="*/ 2147483647 w 25"/>
                <a:gd name="T79" fmla="*/ 0 h 38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5"/>
                <a:gd name="T121" fmla="*/ 0 h 386"/>
                <a:gd name="T122" fmla="*/ 25 w 25"/>
                <a:gd name="T123" fmla="*/ 386 h 38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5" h="386">
                  <a:moveTo>
                    <a:pt x="0" y="386"/>
                  </a:moveTo>
                  <a:lnTo>
                    <a:pt x="1" y="377"/>
                  </a:lnTo>
                  <a:lnTo>
                    <a:pt x="2" y="368"/>
                  </a:lnTo>
                  <a:lnTo>
                    <a:pt x="3" y="358"/>
                  </a:lnTo>
                  <a:lnTo>
                    <a:pt x="4" y="348"/>
                  </a:lnTo>
                  <a:lnTo>
                    <a:pt x="5" y="337"/>
                  </a:lnTo>
                  <a:lnTo>
                    <a:pt x="6" y="325"/>
                  </a:lnTo>
                  <a:lnTo>
                    <a:pt x="7" y="314"/>
                  </a:lnTo>
                  <a:lnTo>
                    <a:pt x="8" y="301"/>
                  </a:lnTo>
                  <a:lnTo>
                    <a:pt x="9" y="288"/>
                  </a:lnTo>
                  <a:lnTo>
                    <a:pt x="10" y="275"/>
                  </a:lnTo>
                  <a:lnTo>
                    <a:pt x="11" y="261"/>
                  </a:lnTo>
                  <a:lnTo>
                    <a:pt x="11" y="254"/>
                  </a:lnTo>
                  <a:lnTo>
                    <a:pt x="12" y="246"/>
                  </a:lnTo>
                  <a:lnTo>
                    <a:pt x="12" y="239"/>
                  </a:lnTo>
                  <a:lnTo>
                    <a:pt x="13" y="231"/>
                  </a:lnTo>
                  <a:lnTo>
                    <a:pt x="13" y="224"/>
                  </a:lnTo>
                  <a:lnTo>
                    <a:pt x="14" y="216"/>
                  </a:lnTo>
                  <a:lnTo>
                    <a:pt x="14" y="208"/>
                  </a:lnTo>
                  <a:lnTo>
                    <a:pt x="15" y="199"/>
                  </a:lnTo>
                  <a:lnTo>
                    <a:pt x="15" y="191"/>
                  </a:lnTo>
                  <a:lnTo>
                    <a:pt x="16" y="182"/>
                  </a:lnTo>
                  <a:lnTo>
                    <a:pt x="16" y="174"/>
                  </a:lnTo>
                  <a:lnTo>
                    <a:pt x="17" y="165"/>
                  </a:lnTo>
                  <a:lnTo>
                    <a:pt x="17" y="156"/>
                  </a:lnTo>
                  <a:lnTo>
                    <a:pt x="18" y="147"/>
                  </a:lnTo>
                  <a:lnTo>
                    <a:pt x="18" y="137"/>
                  </a:lnTo>
                  <a:lnTo>
                    <a:pt x="19" y="128"/>
                  </a:lnTo>
                  <a:lnTo>
                    <a:pt x="19" y="118"/>
                  </a:lnTo>
                  <a:lnTo>
                    <a:pt x="20" y="108"/>
                  </a:lnTo>
                  <a:lnTo>
                    <a:pt x="20" y="98"/>
                  </a:lnTo>
                  <a:lnTo>
                    <a:pt x="21" y="88"/>
                  </a:lnTo>
                  <a:lnTo>
                    <a:pt x="21" y="78"/>
                  </a:lnTo>
                  <a:lnTo>
                    <a:pt x="22" y="67"/>
                  </a:lnTo>
                  <a:lnTo>
                    <a:pt x="22" y="56"/>
                  </a:lnTo>
                  <a:lnTo>
                    <a:pt x="23" y="45"/>
                  </a:lnTo>
                  <a:lnTo>
                    <a:pt x="23" y="34"/>
                  </a:lnTo>
                  <a:lnTo>
                    <a:pt x="24" y="23"/>
                  </a:lnTo>
                  <a:lnTo>
                    <a:pt x="24" y="12"/>
                  </a:lnTo>
                  <a:lnTo>
                    <a:pt x="25" y="0"/>
                  </a:lnTo>
                </a:path>
              </a:pathLst>
            </a:custGeom>
            <a:noFill/>
            <a:ln w="349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87" name="TextBox 286">
            <a:extLst>
              <a:ext uri="{FF2B5EF4-FFF2-40B4-BE49-F238E27FC236}">
                <a16:creationId xmlns:a16="http://schemas.microsoft.com/office/drawing/2014/main" id="{670539D3-1CDC-F899-A682-7153F631B649}"/>
              </a:ext>
            </a:extLst>
          </p:cNvPr>
          <p:cNvSpPr txBox="1"/>
          <p:nvPr/>
        </p:nvSpPr>
        <p:spPr>
          <a:xfrm>
            <a:off x="7750714" y="3063669"/>
            <a:ext cx="20419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</a:rPr>
              <a:t>Polynomial</a:t>
            </a:r>
          </a:p>
        </p:txBody>
      </p:sp>
      <p:sp>
        <p:nvSpPr>
          <p:cNvPr id="288" name="Content Placeholder 2">
            <a:extLst>
              <a:ext uri="{FF2B5EF4-FFF2-40B4-BE49-F238E27FC236}">
                <a16:creationId xmlns:a16="http://schemas.microsoft.com/office/drawing/2014/main" id="{A6C4D52D-102F-44CC-BEB0-8AABBB5B189C}"/>
              </a:ext>
            </a:extLst>
          </p:cNvPr>
          <p:cNvSpPr txBox="1">
            <a:spLocks/>
          </p:cNvSpPr>
          <p:nvPr/>
        </p:nvSpPr>
        <p:spPr>
          <a:xfrm>
            <a:off x="340657" y="1528141"/>
            <a:ext cx="11277602" cy="82769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When we take the absolute value of a function, we replace any part of the graph that below the function and flip it over the X-axis</a:t>
            </a:r>
          </a:p>
        </p:txBody>
      </p: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2C7033CA-8D3A-6973-BF67-CA9D13FD3CED}"/>
              </a:ext>
            </a:extLst>
          </p:cNvPr>
          <p:cNvGrpSpPr/>
          <p:nvPr/>
        </p:nvGrpSpPr>
        <p:grpSpPr>
          <a:xfrm>
            <a:off x="188610" y="3687002"/>
            <a:ext cx="2390079" cy="1389006"/>
            <a:chOff x="357617" y="3759078"/>
            <a:chExt cx="2390079" cy="1389006"/>
          </a:xfrm>
        </p:grpSpPr>
        <p:cxnSp>
          <p:nvCxnSpPr>
            <p:cNvPr id="289" name="Straight Connector 288">
              <a:extLst>
                <a:ext uri="{FF2B5EF4-FFF2-40B4-BE49-F238E27FC236}">
                  <a16:creationId xmlns:a16="http://schemas.microsoft.com/office/drawing/2014/main" id="{2156C61F-50F5-65E5-AABD-5000BD942F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9015" y="3759078"/>
              <a:ext cx="1308681" cy="138115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D49941AC-6EE1-5894-31B3-C1DA3EFC327F}"/>
                </a:ext>
              </a:extLst>
            </p:cNvPr>
            <p:cNvCxnSpPr>
              <a:cxnSpLocks/>
            </p:cNvCxnSpPr>
            <p:nvPr/>
          </p:nvCxnSpPr>
          <p:spPr>
            <a:xfrm>
              <a:off x="357617" y="3887212"/>
              <a:ext cx="1133443" cy="1260872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4" name="Content Placeholder 2">
            <a:extLst>
              <a:ext uri="{FF2B5EF4-FFF2-40B4-BE49-F238E27FC236}">
                <a16:creationId xmlns:a16="http://schemas.microsoft.com/office/drawing/2014/main" id="{9BC9164B-D921-3B37-EED9-158135D661A2}"/>
              </a:ext>
            </a:extLst>
          </p:cNvPr>
          <p:cNvSpPr txBox="1">
            <a:spLocks/>
          </p:cNvSpPr>
          <p:nvPr/>
        </p:nvSpPr>
        <p:spPr>
          <a:xfrm>
            <a:off x="340657" y="2363028"/>
            <a:ext cx="11277602" cy="82769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These are the graphs of the absolute value of each of the corresponding functions </a:t>
            </a:r>
          </a:p>
        </p:txBody>
      </p: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F8792217-E8CA-EC55-3928-8002036A61B8}"/>
              </a:ext>
            </a:extLst>
          </p:cNvPr>
          <p:cNvGrpSpPr/>
          <p:nvPr/>
        </p:nvGrpSpPr>
        <p:grpSpPr>
          <a:xfrm>
            <a:off x="3932704" y="3595215"/>
            <a:ext cx="1707720" cy="1509148"/>
            <a:chOff x="2329185" y="1270248"/>
            <a:chExt cx="3406775" cy="2590801"/>
          </a:xfrm>
        </p:grpSpPr>
        <p:sp>
          <p:nvSpPr>
            <p:cNvPr id="295" name="Freeform 244">
              <a:extLst>
                <a:ext uri="{FF2B5EF4-FFF2-40B4-BE49-F238E27FC236}">
                  <a16:creationId xmlns:a16="http://schemas.microsoft.com/office/drawing/2014/main" id="{CDFF9B6E-8A4B-ED1B-D011-A29896D563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5926" y="2160588"/>
              <a:ext cx="2151063" cy="1695450"/>
            </a:xfrm>
            <a:custGeom>
              <a:avLst/>
              <a:gdLst>
                <a:gd name="T0" fmla="*/ 2147483647 w 373"/>
                <a:gd name="T1" fmla="*/ 2147483647 h 254"/>
                <a:gd name="T2" fmla="*/ 2147483647 w 373"/>
                <a:gd name="T3" fmla="*/ 2147483647 h 254"/>
                <a:gd name="T4" fmla="*/ 2147483647 w 373"/>
                <a:gd name="T5" fmla="*/ 2147483647 h 254"/>
                <a:gd name="T6" fmla="*/ 2147483647 w 373"/>
                <a:gd name="T7" fmla="*/ 2147483647 h 254"/>
                <a:gd name="T8" fmla="*/ 2147483647 w 373"/>
                <a:gd name="T9" fmla="*/ 2147483647 h 254"/>
                <a:gd name="T10" fmla="*/ 2147483647 w 373"/>
                <a:gd name="T11" fmla="*/ 2147483647 h 254"/>
                <a:gd name="T12" fmla="*/ 2147483647 w 373"/>
                <a:gd name="T13" fmla="*/ 2147483647 h 254"/>
                <a:gd name="T14" fmla="*/ 2147483647 w 373"/>
                <a:gd name="T15" fmla="*/ 2147483647 h 254"/>
                <a:gd name="T16" fmla="*/ 2147483647 w 373"/>
                <a:gd name="T17" fmla="*/ 2147483647 h 254"/>
                <a:gd name="T18" fmla="*/ 2147483647 w 373"/>
                <a:gd name="T19" fmla="*/ 2147483647 h 254"/>
                <a:gd name="T20" fmla="*/ 2147483647 w 373"/>
                <a:gd name="T21" fmla="*/ 2147483647 h 254"/>
                <a:gd name="T22" fmla="*/ 2147483647 w 373"/>
                <a:gd name="T23" fmla="*/ 2147483647 h 254"/>
                <a:gd name="T24" fmla="*/ 2147483647 w 373"/>
                <a:gd name="T25" fmla="*/ 2147483647 h 254"/>
                <a:gd name="T26" fmla="*/ 2147483647 w 373"/>
                <a:gd name="T27" fmla="*/ 2147483647 h 254"/>
                <a:gd name="T28" fmla="*/ 2147483647 w 373"/>
                <a:gd name="T29" fmla="*/ 2147483647 h 254"/>
                <a:gd name="T30" fmla="*/ 2147483647 w 373"/>
                <a:gd name="T31" fmla="*/ 2147483647 h 254"/>
                <a:gd name="T32" fmla="*/ 2147483647 w 373"/>
                <a:gd name="T33" fmla="*/ 2147483647 h 254"/>
                <a:gd name="T34" fmla="*/ 2147483647 w 373"/>
                <a:gd name="T35" fmla="*/ 2147483647 h 254"/>
                <a:gd name="T36" fmla="*/ 2147483647 w 373"/>
                <a:gd name="T37" fmla="*/ 2147483647 h 254"/>
                <a:gd name="T38" fmla="*/ 2147483647 w 373"/>
                <a:gd name="T39" fmla="*/ 2147483647 h 254"/>
                <a:gd name="T40" fmla="*/ 2147483647 w 373"/>
                <a:gd name="T41" fmla="*/ 2147483647 h 254"/>
                <a:gd name="T42" fmla="*/ 2147483647 w 373"/>
                <a:gd name="T43" fmla="*/ 2147483647 h 254"/>
                <a:gd name="T44" fmla="*/ 2147483647 w 373"/>
                <a:gd name="T45" fmla="*/ 2147483647 h 254"/>
                <a:gd name="T46" fmla="*/ 2147483647 w 373"/>
                <a:gd name="T47" fmla="*/ 2147483647 h 254"/>
                <a:gd name="T48" fmla="*/ 2147483647 w 373"/>
                <a:gd name="T49" fmla="*/ 2147483647 h 254"/>
                <a:gd name="T50" fmla="*/ 2147483647 w 373"/>
                <a:gd name="T51" fmla="*/ 2147483647 h 254"/>
                <a:gd name="T52" fmla="*/ 2147483647 w 373"/>
                <a:gd name="T53" fmla="*/ 2147483647 h 254"/>
                <a:gd name="T54" fmla="*/ 2147483647 w 373"/>
                <a:gd name="T55" fmla="*/ 2147483647 h 254"/>
                <a:gd name="T56" fmla="*/ 2147483647 w 373"/>
                <a:gd name="T57" fmla="*/ 2147483647 h 254"/>
                <a:gd name="T58" fmla="*/ 2147483647 w 373"/>
                <a:gd name="T59" fmla="*/ 0 h 254"/>
                <a:gd name="T60" fmla="*/ 2147483647 w 373"/>
                <a:gd name="T61" fmla="*/ 0 h 254"/>
                <a:gd name="T62" fmla="*/ 2147483647 w 373"/>
                <a:gd name="T63" fmla="*/ 0 h 254"/>
                <a:gd name="T64" fmla="*/ 2147483647 w 373"/>
                <a:gd name="T65" fmla="*/ 2147483647 h 254"/>
                <a:gd name="T66" fmla="*/ 2147483647 w 373"/>
                <a:gd name="T67" fmla="*/ 2147483647 h 254"/>
                <a:gd name="T68" fmla="*/ 2147483647 w 373"/>
                <a:gd name="T69" fmla="*/ 2147483647 h 254"/>
                <a:gd name="T70" fmla="*/ 2147483647 w 373"/>
                <a:gd name="T71" fmla="*/ 2147483647 h 254"/>
                <a:gd name="T72" fmla="*/ 2147483647 w 373"/>
                <a:gd name="T73" fmla="*/ 2147483647 h 254"/>
                <a:gd name="T74" fmla="*/ 2147483647 w 373"/>
                <a:gd name="T75" fmla="*/ 2147483647 h 254"/>
                <a:gd name="T76" fmla="*/ 2147483647 w 373"/>
                <a:gd name="T77" fmla="*/ 2147483647 h 254"/>
                <a:gd name="T78" fmla="*/ 2147483647 w 373"/>
                <a:gd name="T79" fmla="*/ 2147483647 h 254"/>
                <a:gd name="T80" fmla="*/ 2147483647 w 373"/>
                <a:gd name="T81" fmla="*/ 2147483647 h 254"/>
                <a:gd name="T82" fmla="*/ 2147483647 w 373"/>
                <a:gd name="T83" fmla="*/ 2147483647 h 254"/>
                <a:gd name="T84" fmla="*/ 2147483647 w 373"/>
                <a:gd name="T85" fmla="*/ 2147483647 h 254"/>
                <a:gd name="T86" fmla="*/ 2147483647 w 373"/>
                <a:gd name="T87" fmla="*/ 2147483647 h 254"/>
                <a:gd name="T88" fmla="*/ 2147483647 w 373"/>
                <a:gd name="T89" fmla="*/ 2147483647 h 254"/>
                <a:gd name="T90" fmla="*/ 2147483647 w 373"/>
                <a:gd name="T91" fmla="*/ 2147483647 h 254"/>
                <a:gd name="T92" fmla="*/ 2147483647 w 373"/>
                <a:gd name="T93" fmla="*/ 2147483647 h 254"/>
                <a:gd name="T94" fmla="*/ 2147483647 w 373"/>
                <a:gd name="T95" fmla="*/ 2147483647 h 254"/>
                <a:gd name="T96" fmla="*/ 2147483647 w 373"/>
                <a:gd name="T97" fmla="*/ 2147483647 h 254"/>
                <a:gd name="T98" fmla="*/ 2147483647 w 373"/>
                <a:gd name="T99" fmla="*/ 2147483647 h 254"/>
                <a:gd name="T100" fmla="*/ 2147483647 w 373"/>
                <a:gd name="T101" fmla="*/ 2147483647 h 254"/>
                <a:gd name="T102" fmla="*/ 2147483647 w 373"/>
                <a:gd name="T103" fmla="*/ 2147483647 h 254"/>
                <a:gd name="T104" fmla="*/ 2147483647 w 373"/>
                <a:gd name="T105" fmla="*/ 2147483647 h 254"/>
                <a:gd name="T106" fmla="*/ 2147483647 w 373"/>
                <a:gd name="T107" fmla="*/ 2147483647 h 254"/>
                <a:gd name="T108" fmla="*/ 2147483647 w 373"/>
                <a:gd name="T109" fmla="*/ 2147483647 h 254"/>
                <a:gd name="T110" fmla="*/ 2147483647 w 373"/>
                <a:gd name="T111" fmla="*/ 2147483647 h 254"/>
                <a:gd name="T112" fmla="*/ 2147483647 w 373"/>
                <a:gd name="T113" fmla="*/ 2147483647 h 254"/>
                <a:gd name="T114" fmla="*/ 2147483647 w 373"/>
                <a:gd name="T115" fmla="*/ 2147483647 h 254"/>
                <a:gd name="T116" fmla="*/ 2147483647 w 373"/>
                <a:gd name="T117" fmla="*/ 2147483647 h 254"/>
                <a:gd name="T118" fmla="*/ 2147483647 w 373"/>
                <a:gd name="T119" fmla="*/ 2147483647 h 254"/>
                <a:gd name="T120" fmla="*/ 2147483647 w 373"/>
                <a:gd name="T121" fmla="*/ 2147483647 h 254"/>
                <a:gd name="T122" fmla="*/ 2147483647 w 373"/>
                <a:gd name="T123" fmla="*/ 2147483647 h 25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73"/>
                <a:gd name="T187" fmla="*/ 0 h 254"/>
                <a:gd name="T188" fmla="*/ 373 w 373"/>
                <a:gd name="T189" fmla="*/ 254 h 25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73" h="254">
                  <a:moveTo>
                    <a:pt x="0" y="253"/>
                  </a:moveTo>
                  <a:lnTo>
                    <a:pt x="2" y="248"/>
                  </a:lnTo>
                  <a:lnTo>
                    <a:pt x="4" y="242"/>
                  </a:lnTo>
                  <a:lnTo>
                    <a:pt x="6" y="237"/>
                  </a:lnTo>
                  <a:lnTo>
                    <a:pt x="8" y="232"/>
                  </a:lnTo>
                  <a:lnTo>
                    <a:pt x="10" y="227"/>
                  </a:lnTo>
                  <a:lnTo>
                    <a:pt x="12" y="221"/>
                  </a:lnTo>
                  <a:lnTo>
                    <a:pt x="14" y="216"/>
                  </a:lnTo>
                  <a:lnTo>
                    <a:pt x="16" y="211"/>
                  </a:lnTo>
                  <a:lnTo>
                    <a:pt x="18" y="206"/>
                  </a:lnTo>
                  <a:lnTo>
                    <a:pt x="20" y="201"/>
                  </a:lnTo>
                  <a:lnTo>
                    <a:pt x="22" y="197"/>
                  </a:lnTo>
                  <a:lnTo>
                    <a:pt x="24" y="192"/>
                  </a:lnTo>
                  <a:lnTo>
                    <a:pt x="26" y="187"/>
                  </a:lnTo>
                  <a:lnTo>
                    <a:pt x="28" y="183"/>
                  </a:lnTo>
                  <a:lnTo>
                    <a:pt x="30" y="178"/>
                  </a:lnTo>
                  <a:lnTo>
                    <a:pt x="32" y="173"/>
                  </a:lnTo>
                  <a:lnTo>
                    <a:pt x="34" y="169"/>
                  </a:lnTo>
                  <a:lnTo>
                    <a:pt x="36" y="164"/>
                  </a:lnTo>
                  <a:lnTo>
                    <a:pt x="38" y="160"/>
                  </a:lnTo>
                  <a:lnTo>
                    <a:pt x="40" y="156"/>
                  </a:lnTo>
                  <a:lnTo>
                    <a:pt x="42" y="152"/>
                  </a:lnTo>
                  <a:lnTo>
                    <a:pt x="44" y="147"/>
                  </a:lnTo>
                  <a:lnTo>
                    <a:pt x="46" y="143"/>
                  </a:lnTo>
                  <a:lnTo>
                    <a:pt x="48" y="139"/>
                  </a:lnTo>
                  <a:lnTo>
                    <a:pt x="50" y="135"/>
                  </a:lnTo>
                  <a:lnTo>
                    <a:pt x="52" y="131"/>
                  </a:lnTo>
                  <a:lnTo>
                    <a:pt x="54" y="127"/>
                  </a:lnTo>
                  <a:lnTo>
                    <a:pt x="56" y="124"/>
                  </a:lnTo>
                  <a:lnTo>
                    <a:pt x="58" y="120"/>
                  </a:lnTo>
                  <a:lnTo>
                    <a:pt x="60" y="116"/>
                  </a:lnTo>
                  <a:lnTo>
                    <a:pt x="62" y="112"/>
                  </a:lnTo>
                  <a:lnTo>
                    <a:pt x="64" y="109"/>
                  </a:lnTo>
                  <a:lnTo>
                    <a:pt x="66" y="105"/>
                  </a:lnTo>
                  <a:lnTo>
                    <a:pt x="68" y="102"/>
                  </a:lnTo>
                  <a:lnTo>
                    <a:pt x="70" y="98"/>
                  </a:lnTo>
                  <a:lnTo>
                    <a:pt x="72" y="95"/>
                  </a:lnTo>
                  <a:lnTo>
                    <a:pt x="74" y="92"/>
                  </a:lnTo>
                  <a:lnTo>
                    <a:pt x="76" y="88"/>
                  </a:lnTo>
                  <a:lnTo>
                    <a:pt x="78" y="85"/>
                  </a:lnTo>
                  <a:lnTo>
                    <a:pt x="80" y="82"/>
                  </a:lnTo>
                  <a:lnTo>
                    <a:pt x="82" y="79"/>
                  </a:lnTo>
                  <a:lnTo>
                    <a:pt x="84" y="76"/>
                  </a:lnTo>
                  <a:lnTo>
                    <a:pt x="86" y="73"/>
                  </a:lnTo>
                  <a:lnTo>
                    <a:pt x="88" y="70"/>
                  </a:lnTo>
                  <a:lnTo>
                    <a:pt x="90" y="67"/>
                  </a:lnTo>
                  <a:lnTo>
                    <a:pt x="92" y="65"/>
                  </a:lnTo>
                  <a:lnTo>
                    <a:pt x="94" y="62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100" y="54"/>
                  </a:lnTo>
                  <a:lnTo>
                    <a:pt x="102" y="52"/>
                  </a:lnTo>
                  <a:lnTo>
                    <a:pt x="104" y="49"/>
                  </a:lnTo>
                  <a:lnTo>
                    <a:pt x="106" y="47"/>
                  </a:lnTo>
                  <a:lnTo>
                    <a:pt x="108" y="44"/>
                  </a:lnTo>
                  <a:lnTo>
                    <a:pt x="110" y="42"/>
                  </a:lnTo>
                  <a:lnTo>
                    <a:pt x="112" y="40"/>
                  </a:lnTo>
                  <a:lnTo>
                    <a:pt x="114" y="38"/>
                  </a:lnTo>
                  <a:lnTo>
                    <a:pt x="116" y="36"/>
                  </a:lnTo>
                  <a:lnTo>
                    <a:pt x="118" y="34"/>
                  </a:lnTo>
                  <a:lnTo>
                    <a:pt x="120" y="32"/>
                  </a:lnTo>
                  <a:lnTo>
                    <a:pt x="122" y="30"/>
                  </a:lnTo>
                  <a:lnTo>
                    <a:pt x="124" y="28"/>
                  </a:lnTo>
                  <a:lnTo>
                    <a:pt x="126" y="26"/>
                  </a:lnTo>
                  <a:lnTo>
                    <a:pt x="128" y="25"/>
                  </a:lnTo>
                  <a:lnTo>
                    <a:pt x="130" y="23"/>
                  </a:lnTo>
                  <a:lnTo>
                    <a:pt x="132" y="21"/>
                  </a:lnTo>
                  <a:lnTo>
                    <a:pt x="134" y="20"/>
                  </a:lnTo>
                  <a:lnTo>
                    <a:pt x="136" y="18"/>
                  </a:lnTo>
                  <a:lnTo>
                    <a:pt x="138" y="17"/>
                  </a:lnTo>
                  <a:lnTo>
                    <a:pt x="140" y="15"/>
                  </a:lnTo>
                  <a:lnTo>
                    <a:pt x="142" y="14"/>
                  </a:lnTo>
                  <a:lnTo>
                    <a:pt x="144" y="13"/>
                  </a:lnTo>
                  <a:lnTo>
                    <a:pt x="146" y="12"/>
                  </a:lnTo>
                  <a:lnTo>
                    <a:pt x="148" y="10"/>
                  </a:lnTo>
                  <a:lnTo>
                    <a:pt x="150" y="9"/>
                  </a:lnTo>
                  <a:lnTo>
                    <a:pt x="152" y="8"/>
                  </a:lnTo>
                  <a:lnTo>
                    <a:pt x="154" y="7"/>
                  </a:lnTo>
                  <a:lnTo>
                    <a:pt x="156" y="7"/>
                  </a:lnTo>
                  <a:lnTo>
                    <a:pt x="158" y="6"/>
                  </a:lnTo>
                  <a:lnTo>
                    <a:pt x="160" y="5"/>
                  </a:lnTo>
                  <a:lnTo>
                    <a:pt x="162" y="4"/>
                  </a:lnTo>
                  <a:lnTo>
                    <a:pt x="164" y="3"/>
                  </a:lnTo>
                  <a:lnTo>
                    <a:pt x="166" y="3"/>
                  </a:lnTo>
                  <a:lnTo>
                    <a:pt x="168" y="2"/>
                  </a:lnTo>
                  <a:lnTo>
                    <a:pt x="170" y="2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6" y="1"/>
                  </a:lnTo>
                  <a:lnTo>
                    <a:pt x="178" y="0"/>
                  </a:lnTo>
                  <a:lnTo>
                    <a:pt x="180" y="0"/>
                  </a:lnTo>
                  <a:lnTo>
                    <a:pt x="182" y="0"/>
                  </a:lnTo>
                  <a:lnTo>
                    <a:pt x="184" y="0"/>
                  </a:lnTo>
                  <a:lnTo>
                    <a:pt x="186" y="0"/>
                  </a:lnTo>
                  <a:lnTo>
                    <a:pt x="188" y="0"/>
                  </a:lnTo>
                  <a:lnTo>
                    <a:pt x="190" y="0"/>
                  </a:lnTo>
                  <a:lnTo>
                    <a:pt x="192" y="0"/>
                  </a:lnTo>
                  <a:lnTo>
                    <a:pt x="194" y="0"/>
                  </a:lnTo>
                  <a:lnTo>
                    <a:pt x="196" y="1"/>
                  </a:lnTo>
                  <a:lnTo>
                    <a:pt x="198" y="1"/>
                  </a:lnTo>
                  <a:lnTo>
                    <a:pt x="200" y="1"/>
                  </a:lnTo>
                  <a:lnTo>
                    <a:pt x="202" y="2"/>
                  </a:lnTo>
                  <a:lnTo>
                    <a:pt x="204" y="2"/>
                  </a:lnTo>
                  <a:lnTo>
                    <a:pt x="206" y="3"/>
                  </a:lnTo>
                  <a:lnTo>
                    <a:pt x="208" y="4"/>
                  </a:lnTo>
                  <a:lnTo>
                    <a:pt x="210" y="4"/>
                  </a:lnTo>
                  <a:lnTo>
                    <a:pt x="212" y="5"/>
                  </a:lnTo>
                  <a:lnTo>
                    <a:pt x="214" y="6"/>
                  </a:lnTo>
                  <a:lnTo>
                    <a:pt x="216" y="7"/>
                  </a:lnTo>
                  <a:lnTo>
                    <a:pt x="218" y="8"/>
                  </a:lnTo>
                  <a:lnTo>
                    <a:pt x="220" y="9"/>
                  </a:lnTo>
                  <a:lnTo>
                    <a:pt x="222" y="10"/>
                  </a:lnTo>
                  <a:lnTo>
                    <a:pt x="224" y="11"/>
                  </a:lnTo>
                  <a:lnTo>
                    <a:pt x="226" y="12"/>
                  </a:lnTo>
                  <a:lnTo>
                    <a:pt x="228" y="13"/>
                  </a:lnTo>
                  <a:lnTo>
                    <a:pt x="230" y="14"/>
                  </a:lnTo>
                  <a:lnTo>
                    <a:pt x="232" y="16"/>
                  </a:lnTo>
                  <a:lnTo>
                    <a:pt x="234" y="17"/>
                  </a:lnTo>
                  <a:lnTo>
                    <a:pt x="236" y="18"/>
                  </a:lnTo>
                  <a:lnTo>
                    <a:pt x="238" y="20"/>
                  </a:lnTo>
                  <a:lnTo>
                    <a:pt x="240" y="21"/>
                  </a:lnTo>
                  <a:lnTo>
                    <a:pt x="242" y="23"/>
                  </a:lnTo>
                  <a:lnTo>
                    <a:pt x="244" y="25"/>
                  </a:lnTo>
                  <a:lnTo>
                    <a:pt x="246" y="27"/>
                  </a:lnTo>
                  <a:lnTo>
                    <a:pt x="248" y="28"/>
                  </a:lnTo>
                  <a:lnTo>
                    <a:pt x="250" y="30"/>
                  </a:lnTo>
                  <a:lnTo>
                    <a:pt x="252" y="32"/>
                  </a:lnTo>
                  <a:lnTo>
                    <a:pt x="254" y="34"/>
                  </a:lnTo>
                  <a:lnTo>
                    <a:pt x="256" y="36"/>
                  </a:lnTo>
                  <a:lnTo>
                    <a:pt x="258" y="38"/>
                  </a:lnTo>
                  <a:lnTo>
                    <a:pt x="260" y="40"/>
                  </a:lnTo>
                  <a:lnTo>
                    <a:pt x="262" y="42"/>
                  </a:lnTo>
                  <a:lnTo>
                    <a:pt x="264" y="45"/>
                  </a:lnTo>
                  <a:lnTo>
                    <a:pt x="266" y="47"/>
                  </a:lnTo>
                  <a:lnTo>
                    <a:pt x="268" y="49"/>
                  </a:lnTo>
                  <a:lnTo>
                    <a:pt x="270" y="52"/>
                  </a:lnTo>
                  <a:lnTo>
                    <a:pt x="272" y="54"/>
                  </a:lnTo>
                  <a:lnTo>
                    <a:pt x="274" y="57"/>
                  </a:lnTo>
                  <a:lnTo>
                    <a:pt x="276" y="60"/>
                  </a:lnTo>
                  <a:lnTo>
                    <a:pt x="278" y="62"/>
                  </a:lnTo>
                  <a:lnTo>
                    <a:pt x="280" y="65"/>
                  </a:lnTo>
                  <a:lnTo>
                    <a:pt x="282" y="68"/>
                  </a:lnTo>
                  <a:lnTo>
                    <a:pt x="284" y="71"/>
                  </a:lnTo>
                  <a:lnTo>
                    <a:pt x="286" y="73"/>
                  </a:lnTo>
                  <a:lnTo>
                    <a:pt x="288" y="76"/>
                  </a:lnTo>
                  <a:lnTo>
                    <a:pt x="290" y="79"/>
                  </a:lnTo>
                  <a:lnTo>
                    <a:pt x="292" y="83"/>
                  </a:lnTo>
                  <a:lnTo>
                    <a:pt x="294" y="86"/>
                  </a:lnTo>
                  <a:lnTo>
                    <a:pt x="296" y="89"/>
                  </a:lnTo>
                  <a:lnTo>
                    <a:pt x="298" y="92"/>
                  </a:lnTo>
                  <a:lnTo>
                    <a:pt x="300" y="95"/>
                  </a:lnTo>
                  <a:lnTo>
                    <a:pt x="302" y="99"/>
                  </a:lnTo>
                  <a:lnTo>
                    <a:pt x="304" y="102"/>
                  </a:lnTo>
                  <a:lnTo>
                    <a:pt x="306" y="106"/>
                  </a:lnTo>
                  <a:lnTo>
                    <a:pt x="308" y="109"/>
                  </a:lnTo>
                  <a:lnTo>
                    <a:pt x="310" y="113"/>
                  </a:lnTo>
                  <a:lnTo>
                    <a:pt x="312" y="117"/>
                  </a:lnTo>
                  <a:lnTo>
                    <a:pt x="314" y="120"/>
                  </a:lnTo>
                  <a:lnTo>
                    <a:pt x="316" y="124"/>
                  </a:lnTo>
                  <a:lnTo>
                    <a:pt x="318" y="128"/>
                  </a:lnTo>
                  <a:lnTo>
                    <a:pt x="320" y="132"/>
                  </a:lnTo>
                  <a:lnTo>
                    <a:pt x="322" y="136"/>
                  </a:lnTo>
                  <a:lnTo>
                    <a:pt x="324" y="140"/>
                  </a:lnTo>
                  <a:lnTo>
                    <a:pt x="326" y="144"/>
                  </a:lnTo>
                  <a:lnTo>
                    <a:pt x="328" y="148"/>
                  </a:lnTo>
                  <a:lnTo>
                    <a:pt x="330" y="152"/>
                  </a:lnTo>
                  <a:lnTo>
                    <a:pt x="332" y="156"/>
                  </a:lnTo>
                  <a:lnTo>
                    <a:pt x="334" y="161"/>
                  </a:lnTo>
                  <a:lnTo>
                    <a:pt x="336" y="165"/>
                  </a:lnTo>
                  <a:lnTo>
                    <a:pt x="338" y="170"/>
                  </a:lnTo>
                  <a:lnTo>
                    <a:pt x="340" y="174"/>
                  </a:lnTo>
                  <a:lnTo>
                    <a:pt x="342" y="179"/>
                  </a:lnTo>
                  <a:lnTo>
                    <a:pt x="344" y="183"/>
                  </a:lnTo>
                  <a:lnTo>
                    <a:pt x="346" y="188"/>
                  </a:lnTo>
                  <a:lnTo>
                    <a:pt x="348" y="193"/>
                  </a:lnTo>
                  <a:lnTo>
                    <a:pt x="350" y="197"/>
                  </a:lnTo>
                  <a:lnTo>
                    <a:pt x="352" y="202"/>
                  </a:lnTo>
                  <a:lnTo>
                    <a:pt x="354" y="207"/>
                  </a:lnTo>
                  <a:lnTo>
                    <a:pt x="356" y="212"/>
                  </a:lnTo>
                  <a:lnTo>
                    <a:pt x="358" y="217"/>
                  </a:lnTo>
                  <a:lnTo>
                    <a:pt x="360" y="222"/>
                  </a:lnTo>
                  <a:lnTo>
                    <a:pt x="362" y="227"/>
                  </a:lnTo>
                  <a:lnTo>
                    <a:pt x="364" y="233"/>
                  </a:lnTo>
                  <a:lnTo>
                    <a:pt x="366" y="238"/>
                  </a:lnTo>
                  <a:lnTo>
                    <a:pt x="368" y="243"/>
                  </a:lnTo>
                  <a:lnTo>
                    <a:pt x="370" y="248"/>
                  </a:lnTo>
                  <a:lnTo>
                    <a:pt x="372" y="254"/>
                  </a:lnTo>
                  <a:lnTo>
                    <a:pt x="373" y="251"/>
                  </a:lnTo>
                </a:path>
              </a:pathLst>
            </a:custGeom>
            <a:noFill/>
            <a:ln w="5715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Freeform 240">
              <a:extLst>
                <a:ext uri="{FF2B5EF4-FFF2-40B4-BE49-F238E27FC236}">
                  <a16:creationId xmlns:a16="http://schemas.microsoft.com/office/drawing/2014/main" id="{B1FFA6CD-CC1C-F55C-0AD5-89D4C9A5D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2548" y="1270248"/>
              <a:ext cx="633412" cy="2590800"/>
            </a:xfrm>
            <a:custGeom>
              <a:avLst/>
              <a:gdLst>
                <a:gd name="T0" fmla="*/ 0 w 110"/>
                <a:gd name="T1" fmla="*/ 2147483647 h 388"/>
                <a:gd name="T2" fmla="*/ 2147483647 w 110"/>
                <a:gd name="T3" fmla="*/ 2147483647 h 388"/>
                <a:gd name="T4" fmla="*/ 2147483647 w 110"/>
                <a:gd name="T5" fmla="*/ 2147483647 h 388"/>
                <a:gd name="T6" fmla="*/ 2147483647 w 110"/>
                <a:gd name="T7" fmla="*/ 2147483647 h 388"/>
                <a:gd name="T8" fmla="*/ 2147483647 w 110"/>
                <a:gd name="T9" fmla="*/ 2147483647 h 388"/>
                <a:gd name="T10" fmla="*/ 2147483647 w 110"/>
                <a:gd name="T11" fmla="*/ 2147483647 h 388"/>
                <a:gd name="T12" fmla="*/ 2147483647 w 110"/>
                <a:gd name="T13" fmla="*/ 2147483647 h 388"/>
                <a:gd name="T14" fmla="*/ 2147483647 w 110"/>
                <a:gd name="T15" fmla="*/ 2147483647 h 388"/>
                <a:gd name="T16" fmla="*/ 2147483647 w 110"/>
                <a:gd name="T17" fmla="*/ 2147483647 h 388"/>
                <a:gd name="T18" fmla="*/ 2147483647 w 110"/>
                <a:gd name="T19" fmla="*/ 2147483647 h 388"/>
                <a:gd name="T20" fmla="*/ 2147483647 w 110"/>
                <a:gd name="T21" fmla="*/ 2147483647 h 388"/>
                <a:gd name="T22" fmla="*/ 2147483647 w 110"/>
                <a:gd name="T23" fmla="*/ 2147483647 h 388"/>
                <a:gd name="T24" fmla="*/ 2147483647 w 110"/>
                <a:gd name="T25" fmla="*/ 2147483647 h 388"/>
                <a:gd name="T26" fmla="*/ 2147483647 w 110"/>
                <a:gd name="T27" fmla="*/ 2147483647 h 388"/>
                <a:gd name="T28" fmla="*/ 2147483647 w 110"/>
                <a:gd name="T29" fmla="*/ 2147483647 h 388"/>
                <a:gd name="T30" fmla="*/ 2147483647 w 110"/>
                <a:gd name="T31" fmla="*/ 2147483647 h 388"/>
                <a:gd name="T32" fmla="*/ 2147483647 w 110"/>
                <a:gd name="T33" fmla="*/ 2147483647 h 388"/>
                <a:gd name="T34" fmla="*/ 2147483647 w 110"/>
                <a:gd name="T35" fmla="*/ 2147483647 h 388"/>
                <a:gd name="T36" fmla="*/ 2147483647 w 110"/>
                <a:gd name="T37" fmla="*/ 2147483647 h 388"/>
                <a:gd name="T38" fmla="*/ 2147483647 w 110"/>
                <a:gd name="T39" fmla="*/ 2147483647 h 388"/>
                <a:gd name="T40" fmla="*/ 2147483647 w 110"/>
                <a:gd name="T41" fmla="*/ 2147483647 h 388"/>
                <a:gd name="T42" fmla="*/ 2147483647 w 110"/>
                <a:gd name="T43" fmla="*/ 2147483647 h 388"/>
                <a:gd name="T44" fmla="*/ 2147483647 w 110"/>
                <a:gd name="T45" fmla="*/ 2147483647 h 388"/>
                <a:gd name="T46" fmla="*/ 2147483647 w 110"/>
                <a:gd name="T47" fmla="*/ 2147483647 h 388"/>
                <a:gd name="T48" fmla="*/ 2147483647 w 110"/>
                <a:gd name="T49" fmla="*/ 2147483647 h 388"/>
                <a:gd name="T50" fmla="*/ 2147483647 w 110"/>
                <a:gd name="T51" fmla="*/ 2147483647 h 388"/>
                <a:gd name="T52" fmla="*/ 2147483647 w 110"/>
                <a:gd name="T53" fmla="*/ 2147483647 h 388"/>
                <a:gd name="T54" fmla="*/ 2147483647 w 110"/>
                <a:gd name="T55" fmla="*/ 2147483647 h 388"/>
                <a:gd name="T56" fmla="*/ 2147483647 w 110"/>
                <a:gd name="T57" fmla="*/ 2147483647 h 388"/>
                <a:gd name="T58" fmla="*/ 2147483647 w 110"/>
                <a:gd name="T59" fmla="*/ 2147483647 h 388"/>
                <a:gd name="T60" fmla="*/ 2147483647 w 110"/>
                <a:gd name="T61" fmla="*/ 2147483647 h 388"/>
                <a:gd name="T62" fmla="*/ 2147483647 w 110"/>
                <a:gd name="T63" fmla="*/ 2147483647 h 388"/>
                <a:gd name="T64" fmla="*/ 2147483647 w 110"/>
                <a:gd name="T65" fmla="*/ 2147483647 h 388"/>
                <a:gd name="T66" fmla="*/ 2147483647 w 110"/>
                <a:gd name="T67" fmla="*/ 2147483647 h 388"/>
                <a:gd name="T68" fmla="*/ 2147483647 w 110"/>
                <a:gd name="T69" fmla="*/ 2147483647 h 388"/>
                <a:gd name="T70" fmla="*/ 2147483647 w 110"/>
                <a:gd name="T71" fmla="*/ 2147483647 h 388"/>
                <a:gd name="T72" fmla="*/ 2147483647 w 110"/>
                <a:gd name="T73" fmla="*/ 2147483647 h 388"/>
                <a:gd name="T74" fmla="*/ 2147483647 w 110"/>
                <a:gd name="T75" fmla="*/ 2147483647 h 388"/>
                <a:gd name="T76" fmla="*/ 2147483647 w 110"/>
                <a:gd name="T77" fmla="*/ 2147483647 h 388"/>
                <a:gd name="T78" fmla="*/ 2147483647 w 110"/>
                <a:gd name="T79" fmla="*/ 2147483647 h 388"/>
                <a:gd name="T80" fmla="*/ 2147483647 w 110"/>
                <a:gd name="T81" fmla="*/ 2147483647 h 388"/>
                <a:gd name="T82" fmla="*/ 2147483647 w 110"/>
                <a:gd name="T83" fmla="*/ 2147483647 h 388"/>
                <a:gd name="T84" fmla="*/ 2147483647 w 110"/>
                <a:gd name="T85" fmla="*/ 2147483647 h 388"/>
                <a:gd name="T86" fmla="*/ 2147483647 w 110"/>
                <a:gd name="T87" fmla="*/ 2147483647 h 388"/>
                <a:gd name="T88" fmla="*/ 2147483647 w 110"/>
                <a:gd name="T89" fmla="*/ 2147483647 h 388"/>
                <a:gd name="T90" fmla="*/ 2147483647 w 110"/>
                <a:gd name="T91" fmla="*/ 2147483647 h 388"/>
                <a:gd name="T92" fmla="*/ 2147483647 w 110"/>
                <a:gd name="T93" fmla="*/ 2147483647 h 388"/>
                <a:gd name="T94" fmla="*/ 2147483647 w 110"/>
                <a:gd name="T95" fmla="*/ 2147483647 h 388"/>
                <a:gd name="T96" fmla="*/ 2147483647 w 110"/>
                <a:gd name="T97" fmla="*/ 2147483647 h 388"/>
                <a:gd name="T98" fmla="*/ 2147483647 w 110"/>
                <a:gd name="T99" fmla="*/ 2147483647 h 388"/>
                <a:gd name="T100" fmla="*/ 2147483647 w 110"/>
                <a:gd name="T101" fmla="*/ 2147483647 h 388"/>
                <a:gd name="T102" fmla="*/ 2147483647 w 110"/>
                <a:gd name="T103" fmla="*/ 2147483647 h 388"/>
                <a:gd name="T104" fmla="*/ 2147483647 w 110"/>
                <a:gd name="T105" fmla="*/ 2147483647 h 388"/>
                <a:gd name="T106" fmla="*/ 2147483647 w 110"/>
                <a:gd name="T107" fmla="*/ 2147483647 h 388"/>
                <a:gd name="T108" fmla="*/ 2147483647 w 110"/>
                <a:gd name="T109" fmla="*/ 2147483647 h 388"/>
                <a:gd name="T110" fmla="*/ 2147483647 w 110"/>
                <a:gd name="T111" fmla="*/ 0 h 38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0"/>
                <a:gd name="T169" fmla="*/ 0 h 388"/>
                <a:gd name="T170" fmla="*/ 110 w 110"/>
                <a:gd name="T171" fmla="*/ 388 h 38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0" h="388">
                  <a:moveTo>
                    <a:pt x="0" y="388"/>
                  </a:moveTo>
                  <a:lnTo>
                    <a:pt x="2" y="382"/>
                  </a:lnTo>
                  <a:lnTo>
                    <a:pt x="4" y="377"/>
                  </a:lnTo>
                  <a:lnTo>
                    <a:pt x="6" y="371"/>
                  </a:lnTo>
                  <a:lnTo>
                    <a:pt x="8" y="366"/>
                  </a:lnTo>
                  <a:lnTo>
                    <a:pt x="10" y="360"/>
                  </a:lnTo>
                  <a:lnTo>
                    <a:pt x="12" y="354"/>
                  </a:lnTo>
                  <a:lnTo>
                    <a:pt x="14" y="348"/>
                  </a:lnTo>
                  <a:lnTo>
                    <a:pt x="16" y="343"/>
                  </a:lnTo>
                  <a:lnTo>
                    <a:pt x="18" y="337"/>
                  </a:lnTo>
                  <a:lnTo>
                    <a:pt x="20" y="331"/>
                  </a:lnTo>
                  <a:lnTo>
                    <a:pt x="22" y="325"/>
                  </a:lnTo>
                  <a:lnTo>
                    <a:pt x="24" y="318"/>
                  </a:lnTo>
                  <a:lnTo>
                    <a:pt x="26" y="312"/>
                  </a:lnTo>
                  <a:lnTo>
                    <a:pt x="28" y="306"/>
                  </a:lnTo>
                  <a:lnTo>
                    <a:pt x="30" y="300"/>
                  </a:lnTo>
                  <a:lnTo>
                    <a:pt x="32" y="293"/>
                  </a:lnTo>
                  <a:lnTo>
                    <a:pt x="34" y="287"/>
                  </a:lnTo>
                  <a:lnTo>
                    <a:pt x="36" y="280"/>
                  </a:lnTo>
                  <a:lnTo>
                    <a:pt x="38" y="274"/>
                  </a:lnTo>
                  <a:lnTo>
                    <a:pt x="40" y="267"/>
                  </a:lnTo>
                  <a:lnTo>
                    <a:pt x="42" y="261"/>
                  </a:lnTo>
                  <a:lnTo>
                    <a:pt x="44" y="254"/>
                  </a:lnTo>
                  <a:lnTo>
                    <a:pt x="46" y="247"/>
                  </a:lnTo>
                  <a:lnTo>
                    <a:pt x="48" y="240"/>
                  </a:lnTo>
                  <a:lnTo>
                    <a:pt x="50" y="234"/>
                  </a:lnTo>
                  <a:lnTo>
                    <a:pt x="52" y="227"/>
                  </a:lnTo>
                  <a:lnTo>
                    <a:pt x="54" y="220"/>
                  </a:lnTo>
                  <a:lnTo>
                    <a:pt x="56" y="213"/>
                  </a:lnTo>
                  <a:lnTo>
                    <a:pt x="58" y="205"/>
                  </a:lnTo>
                  <a:lnTo>
                    <a:pt x="60" y="198"/>
                  </a:lnTo>
                  <a:lnTo>
                    <a:pt x="62" y="191"/>
                  </a:lnTo>
                  <a:lnTo>
                    <a:pt x="64" y="184"/>
                  </a:lnTo>
                  <a:lnTo>
                    <a:pt x="66" y="176"/>
                  </a:lnTo>
                  <a:lnTo>
                    <a:pt x="68" y="169"/>
                  </a:lnTo>
                  <a:lnTo>
                    <a:pt x="70" y="161"/>
                  </a:lnTo>
                  <a:lnTo>
                    <a:pt x="72" y="154"/>
                  </a:lnTo>
                  <a:lnTo>
                    <a:pt x="74" y="146"/>
                  </a:lnTo>
                  <a:lnTo>
                    <a:pt x="76" y="139"/>
                  </a:lnTo>
                  <a:lnTo>
                    <a:pt x="78" y="131"/>
                  </a:lnTo>
                  <a:lnTo>
                    <a:pt x="80" y="123"/>
                  </a:lnTo>
                  <a:lnTo>
                    <a:pt x="82" y="115"/>
                  </a:lnTo>
                  <a:lnTo>
                    <a:pt x="84" y="108"/>
                  </a:lnTo>
                  <a:lnTo>
                    <a:pt x="86" y="100"/>
                  </a:lnTo>
                  <a:lnTo>
                    <a:pt x="88" y="92"/>
                  </a:lnTo>
                  <a:lnTo>
                    <a:pt x="90" y="84"/>
                  </a:lnTo>
                  <a:lnTo>
                    <a:pt x="92" y="75"/>
                  </a:lnTo>
                  <a:lnTo>
                    <a:pt x="94" y="67"/>
                  </a:lnTo>
                  <a:lnTo>
                    <a:pt x="96" y="59"/>
                  </a:lnTo>
                  <a:lnTo>
                    <a:pt x="98" y="51"/>
                  </a:lnTo>
                  <a:lnTo>
                    <a:pt x="100" y="42"/>
                  </a:lnTo>
                  <a:lnTo>
                    <a:pt x="102" y="34"/>
                  </a:lnTo>
                  <a:lnTo>
                    <a:pt x="104" y="26"/>
                  </a:lnTo>
                  <a:lnTo>
                    <a:pt x="106" y="17"/>
                  </a:lnTo>
                  <a:lnTo>
                    <a:pt x="108" y="8"/>
                  </a:lnTo>
                  <a:lnTo>
                    <a:pt x="110" y="0"/>
                  </a:lnTo>
                </a:path>
              </a:pathLst>
            </a:custGeom>
            <a:noFill/>
            <a:ln w="5715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297" name="Group 250">
              <a:extLst>
                <a:ext uri="{FF2B5EF4-FFF2-40B4-BE49-F238E27FC236}">
                  <a16:creationId xmlns:a16="http://schemas.microsoft.com/office/drawing/2014/main" id="{2F0218DC-6544-4AEC-6C1A-C98AD5D474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9185" y="1290886"/>
              <a:ext cx="628650" cy="2570163"/>
              <a:chOff x="803275" y="1292225"/>
              <a:chExt cx="628650" cy="2570163"/>
            </a:xfrm>
          </p:grpSpPr>
          <p:sp>
            <p:nvSpPr>
              <p:cNvPr id="298" name="Freeform 242">
                <a:extLst>
                  <a:ext uri="{FF2B5EF4-FFF2-40B4-BE49-F238E27FC236}">
                    <a16:creationId xmlns:a16="http://schemas.microsoft.com/office/drawing/2014/main" id="{7DD19544-38C0-E5FD-179E-6EE78E17A6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275" y="1292225"/>
                <a:ext cx="69850" cy="339725"/>
              </a:xfrm>
              <a:custGeom>
                <a:avLst/>
                <a:gdLst>
                  <a:gd name="T0" fmla="*/ 2147483647 w 12"/>
                  <a:gd name="T1" fmla="*/ 2147483647 h 51"/>
                  <a:gd name="T2" fmla="*/ 2147483647 w 12"/>
                  <a:gd name="T3" fmla="*/ 2147483647 h 51"/>
                  <a:gd name="T4" fmla="*/ 2147483647 w 12"/>
                  <a:gd name="T5" fmla="*/ 2147483647 h 51"/>
                  <a:gd name="T6" fmla="*/ 2147483647 w 12"/>
                  <a:gd name="T7" fmla="*/ 2147483647 h 51"/>
                  <a:gd name="T8" fmla="*/ 2147483647 w 12"/>
                  <a:gd name="T9" fmla="*/ 2147483647 h 51"/>
                  <a:gd name="T10" fmla="*/ 2147483647 w 12"/>
                  <a:gd name="T11" fmla="*/ 2147483647 h 51"/>
                  <a:gd name="T12" fmla="*/ 0 w 12"/>
                  <a:gd name="T13" fmla="*/ 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1"/>
                  <a:gd name="T23" fmla="*/ 12 w 12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1">
                    <a:moveTo>
                      <a:pt x="12" y="51"/>
                    </a:moveTo>
                    <a:lnTo>
                      <a:pt x="10" y="43"/>
                    </a:lnTo>
                    <a:lnTo>
                      <a:pt x="8" y="35"/>
                    </a:lnTo>
                    <a:lnTo>
                      <a:pt x="6" y="26"/>
                    </a:lnTo>
                    <a:lnTo>
                      <a:pt x="4" y="18"/>
                    </a:lnTo>
                    <a:lnTo>
                      <a:pt x="2" y="9"/>
                    </a:lnTo>
                    <a:lnTo>
                      <a:pt x="0" y="0"/>
                    </a:lnTo>
                  </a:path>
                </a:pathLst>
              </a:cu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99" name="Freeform 243">
                <a:extLst>
                  <a:ext uri="{FF2B5EF4-FFF2-40B4-BE49-F238E27FC236}">
                    <a16:creationId xmlns:a16="http://schemas.microsoft.com/office/drawing/2014/main" id="{55C66D9C-F9CB-86B9-7A9B-D4434A179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631950"/>
                <a:ext cx="558800" cy="2230438"/>
              </a:xfrm>
              <a:custGeom>
                <a:avLst/>
                <a:gdLst>
                  <a:gd name="T0" fmla="*/ 0 w 97"/>
                  <a:gd name="T1" fmla="*/ 0 h 334"/>
                  <a:gd name="T2" fmla="*/ 2147483647 w 97"/>
                  <a:gd name="T3" fmla="*/ 2147483647 h 334"/>
                  <a:gd name="T4" fmla="*/ 2147483647 w 97"/>
                  <a:gd name="T5" fmla="*/ 2147483647 h 334"/>
                  <a:gd name="T6" fmla="*/ 2147483647 w 97"/>
                  <a:gd name="T7" fmla="*/ 2147483647 h 334"/>
                  <a:gd name="T8" fmla="*/ 2147483647 w 97"/>
                  <a:gd name="T9" fmla="*/ 2147483647 h 334"/>
                  <a:gd name="T10" fmla="*/ 2147483647 w 97"/>
                  <a:gd name="T11" fmla="*/ 2147483647 h 334"/>
                  <a:gd name="T12" fmla="*/ 2147483647 w 97"/>
                  <a:gd name="T13" fmla="*/ 2147483647 h 334"/>
                  <a:gd name="T14" fmla="*/ 2147483647 w 97"/>
                  <a:gd name="T15" fmla="*/ 2147483647 h 334"/>
                  <a:gd name="T16" fmla="*/ 2147483647 w 97"/>
                  <a:gd name="T17" fmla="*/ 2147483647 h 334"/>
                  <a:gd name="T18" fmla="*/ 2147483647 w 97"/>
                  <a:gd name="T19" fmla="*/ 2147483647 h 334"/>
                  <a:gd name="T20" fmla="*/ 2147483647 w 97"/>
                  <a:gd name="T21" fmla="*/ 2147483647 h 334"/>
                  <a:gd name="T22" fmla="*/ 2147483647 w 97"/>
                  <a:gd name="T23" fmla="*/ 2147483647 h 334"/>
                  <a:gd name="T24" fmla="*/ 2147483647 w 97"/>
                  <a:gd name="T25" fmla="*/ 2147483647 h 334"/>
                  <a:gd name="T26" fmla="*/ 2147483647 w 97"/>
                  <a:gd name="T27" fmla="*/ 2147483647 h 334"/>
                  <a:gd name="T28" fmla="*/ 2147483647 w 97"/>
                  <a:gd name="T29" fmla="*/ 2147483647 h 334"/>
                  <a:gd name="T30" fmla="*/ 2147483647 w 97"/>
                  <a:gd name="T31" fmla="*/ 2147483647 h 334"/>
                  <a:gd name="T32" fmla="*/ 2147483647 w 97"/>
                  <a:gd name="T33" fmla="*/ 2147483647 h 334"/>
                  <a:gd name="T34" fmla="*/ 2147483647 w 97"/>
                  <a:gd name="T35" fmla="*/ 2147483647 h 334"/>
                  <a:gd name="T36" fmla="*/ 2147483647 w 97"/>
                  <a:gd name="T37" fmla="*/ 2147483647 h 334"/>
                  <a:gd name="T38" fmla="*/ 2147483647 w 97"/>
                  <a:gd name="T39" fmla="*/ 2147483647 h 334"/>
                  <a:gd name="T40" fmla="*/ 2147483647 w 97"/>
                  <a:gd name="T41" fmla="*/ 2147483647 h 334"/>
                  <a:gd name="T42" fmla="*/ 2147483647 w 97"/>
                  <a:gd name="T43" fmla="*/ 2147483647 h 334"/>
                  <a:gd name="T44" fmla="*/ 2147483647 w 97"/>
                  <a:gd name="T45" fmla="*/ 2147483647 h 334"/>
                  <a:gd name="T46" fmla="*/ 2147483647 w 97"/>
                  <a:gd name="T47" fmla="*/ 2147483647 h 334"/>
                  <a:gd name="T48" fmla="*/ 2147483647 w 97"/>
                  <a:gd name="T49" fmla="*/ 2147483647 h 334"/>
                  <a:gd name="T50" fmla="*/ 2147483647 w 97"/>
                  <a:gd name="T51" fmla="*/ 2147483647 h 334"/>
                  <a:gd name="T52" fmla="*/ 2147483647 w 97"/>
                  <a:gd name="T53" fmla="*/ 2147483647 h 334"/>
                  <a:gd name="T54" fmla="*/ 2147483647 w 97"/>
                  <a:gd name="T55" fmla="*/ 2147483647 h 334"/>
                  <a:gd name="T56" fmla="*/ 2147483647 w 97"/>
                  <a:gd name="T57" fmla="*/ 2147483647 h 334"/>
                  <a:gd name="T58" fmla="*/ 2147483647 w 97"/>
                  <a:gd name="T59" fmla="*/ 2147483647 h 334"/>
                  <a:gd name="T60" fmla="*/ 2147483647 w 97"/>
                  <a:gd name="T61" fmla="*/ 2147483647 h 334"/>
                  <a:gd name="T62" fmla="*/ 2147483647 w 97"/>
                  <a:gd name="T63" fmla="*/ 2147483647 h 334"/>
                  <a:gd name="T64" fmla="*/ 2147483647 w 97"/>
                  <a:gd name="T65" fmla="*/ 2147483647 h 334"/>
                  <a:gd name="T66" fmla="*/ 2147483647 w 97"/>
                  <a:gd name="T67" fmla="*/ 2147483647 h 334"/>
                  <a:gd name="T68" fmla="*/ 2147483647 w 97"/>
                  <a:gd name="T69" fmla="*/ 2147483647 h 334"/>
                  <a:gd name="T70" fmla="*/ 2147483647 w 97"/>
                  <a:gd name="T71" fmla="*/ 2147483647 h 334"/>
                  <a:gd name="T72" fmla="*/ 2147483647 w 97"/>
                  <a:gd name="T73" fmla="*/ 2147483647 h 334"/>
                  <a:gd name="T74" fmla="*/ 2147483647 w 97"/>
                  <a:gd name="T75" fmla="*/ 2147483647 h 334"/>
                  <a:gd name="T76" fmla="*/ 2147483647 w 97"/>
                  <a:gd name="T77" fmla="*/ 2147483647 h 334"/>
                  <a:gd name="T78" fmla="*/ 2147483647 w 97"/>
                  <a:gd name="T79" fmla="*/ 2147483647 h 334"/>
                  <a:gd name="T80" fmla="*/ 2147483647 w 97"/>
                  <a:gd name="T81" fmla="*/ 2147483647 h 334"/>
                  <a:gd name="T82" fmla="*/ 2147483647 w 97"/>
                  <a:gd name="T83" fmla="*/ 2147483647 h 334"/>
                  <a:gd name="T84" fmla="*/ 2147483647 w 97"/>
                  <a:gd name="T85" fmla="*/ 2147483647 h 334"/>
                  <a:gd name="T86" fmla="*/ 2147483647 w 97"/>
                  <a:gd name="T87" fmla="*/ 2147483647 h 334"/>
                  <a:gd name="T88" fmla="*/ 2147483647 w 97"/>
                  <a:gd name="T89" fmla="*/ 2147483647 h 334"/>
                  <a:gd name="T90" fmla="*/ 2147483647 w 97"/>
                  <a:gd name="T91" fmla="*/ 2147483647 h 334"/>
                  <a:gd name="T92" fmla="*/ 2147483647 w 97"/>
                  <a:gd name="T93" fmla="*/ 2147483647 h 334"/>
                  <a:gd name="T94" fmla="*/ 2147483647 w 97"/>
                  <a:gd name="T95" fmla="*/ 2147483647 h 334"/>
                  <a:gd name="T96" fmla="*/ 2147483647 w 97"/>
                  <a:gd name="T97" fmla="*/ 2147483647 h 334"/>
                  <a:gd name="T98" fmla="*/ 2147483647 w 97"/>
                  <a:gd name="T99" fmla="*/ 2147483647 h 33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97"/>
                  <a:gd name="T151" fmla="*/ 0 h 334"/>
                  <a:gd name="T152" fmla="*/ 97 w 97"/>
                  <a:gd name="T153" fmla="*/ 334 h 33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97" h="334">
                    <a:moveTo>
                      <a:pt x="0" y="0"/>
                    </a:moveTo>
                    <a:lnTo>
                      <a:pt x="2" y="9"/>
                    </a:lnTo>
                    <a:lnTo>
                      <a:pt x="4" y="17"/>
                    </a:lnTo>
                    <a:lnTo>
                      <a:pt x="6" y="25"/>
                    </a:lnTo>
                    <a:lnTo>
                      <a:pt x="8" y="33"/>
                    </a:lnTo>
                    <a:lnTo>
                      <a:pt x="10" y="41"/>
                    </a:lnTo>
                    <a:lnTo>
                      <a:pt x="12" y="49"/>
                    </a:lnTo>
                    <a:lnTo>
                      <a:pt x="14" y="57"/>
                    </a:lnTo>
                    <a:lnTo>
                      <a:pt x="16" y="65"/>
                    </a:lnTo>
                    <a:lnTo>
                      <a:pt x="18" y="73"/>
                    </a:lnTo>
                    <a:lnTo>
                      <a:pt x="20" y="80"/>
                    </a:lnTo>
                    <a:lnTo>
                      <a:pt x="22" y="88"/>
                    </a:lnTo>
                    <a:lnTo>
                      <a:pt x="24" y="96"/>
                    </a:lnTo>
                    <a:lnTo>
                      <a:pt x="26" y="103"/>
                    </a:lnTo>
                    <a:lnTo>
                      <a:pt x="28" y="111"/>
                    </a:lnTo>
                    <a:lnTo>
                      <a:pt x="30" y="118"/>
                    </a:lnTo>
                    <a:lnTo>
                      <a:pt x="32" y="125"/>
                    </a:lnTo>
                    <a:lnTo>
                      <a:pt x="34" y="133"/>
                    </a:lnTo>
                    <a:lnTo>
                      <a:pt x="36" y="140"/>
                    </a:lnTo>
                    <a:lnTo>
                      <a:pt x="38" y="147"/>
                    </a:lnTo>
                    <a:lnTo>
                      <a:pt x="40" y="154"/>
                    </a:lnTo>
                    <a:lnTo>
                      <a:pt x="42" y="162"/>
                    </a:lnTo>
                    <a:lnTo>
                      <a:pt x="44" y="169"/>
                    </a:lnTo>
                    <a:lnTo>
                      <a:pt x="46" y="176"/>
                    </a:lnTo>
                    <a:lnTo>
                      <a:pt x="48" y="182"/>
                    </a:lnTo>
                    <a:lnTo>
                      <a:pt x="50" y="189"/>
                    </a:lnTo>
                    <a:lnTo>
                      <a:pt x="52" y="196"/>
                    </a:lnTo>
                    <a:lnTo>
                      <a:pt x="54" y="203"/>
                    </a:lnTo>
                    <a:lnTo>
                      <a:pt x="56" y="210"/>
                    </a:lnTo>
                    <a:lnTo>
                      <a:pt x="58" y="216"/>
                    </a:lnTo>
                    <a:lnTo>
                      <a:pt x="60" y="223"/>
                    </a:lnTo>
                    <a:lnTo>
                      <a:pt x="62" y="229"/>
                    </a:lnTo>
                    <a:lnTo>
                      <a:pt x="64" y="236"/>
                    </a:lnTo>
                    <a:lnTo>
                      <a:pt x="66" y="242"/>
                    </a:lnTo>
                    <a:lnTo>
                      <a:pt x="68" y="248"/>
                    </a:lnTo>
                    <a:lnTo>
                      <a:pt x="70" y="255"/>
                    </a:lnTo>
                    <a:lnTo>
                      <a:pt x="72" y="261"/>
                    </a:lnTo>
                    <a:lnTo>
                      <a:pt x="74" y="267"/>
                    </a:lnTo>
                    <a:lnTo>
                      <a:pt x="76" y="273"/>
                    </a:lnTo>
                    <a:lnTo>
                      <a:pt x="78" y="279"/>
                    </a:lnTo>
                    <a:lnTo>
                      <a:pt x="80" y="285"/>
                    </a:lnTo>
                    <a:lnTo>
                      <a:pt x="82" y="291"/>
                    </a:lnTo>
                    <a:lnTo>
                      <a:pt x="84" y="297"/>
                    </a:lnTo>
                    <a:lnTo>
                      <a:pt x="86" y="303"/>
                    </a:lnTo>
                    <a:lnTo>
                      <a:pt x="88" y="308"/>
                    </a:lnTo>
                    <a:lnTo>
                      <a:pt x="90" y="314"/>
                    </a:lnTo>
                    <a:lnTo>
                      <a:pt x="92" y="320"/>
                    </a:lnTo>
                    <a:lnTo>
                      <a:pt x="94" y="325"/>
                    </a:lnTo>
                    <a:lnTo>
                      <a:pt x="96" y="331"/>
                    </a:lnTo>
                    <a:lnTo>
                      <a:pt x="97" y="334"/>
                    </a:lnTo>
                  </a:path>
                </a:pathLst>
              </a:cu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pSp>
        <p:nvGrpSpPr>
          <p:cNvPr id="375" name="Group 374">
            <a:extLst>
              <a:ext uri="{FF2B5EF4-FFF2-40B4-BE49-F238E27FC236}">
                <a16:creationId xmlns:a16="http://schemas.microsoft.com/office/drawing/2014/main" id="{3C62F07E-20D3-A105-2ECD-BCB9454CD1FB}"/>
              </a:ext>
            </a:extLst>
          </p:cNvPr>
          <p:cNvGrpSpPr/>
          <p:nvPr/>
        </p:nvGrpSpPr>
        <p:grpSpPr>
          <a:xfrm>
            <a:off x="7523503" y="3575583"/>
            <a:ext cx="2325641" cy="1610659"/>
            <a:chOff x="8223470" y="-977893"/>
            <a:chExt cx="2586865" cy="2243691"/>
          </a:xfrm>
        </p:grpSpPr>
        <p:sp>
          <p:nvSpPr>
            <p:cNvPr id="367" name="Freeform 71">
              <a:extLst>
                <a:ext uri="{FF2B5EF4-FFF2-40B4-BE49-F238E27FC236}">
                  <a16:creationId xmlns:a16="http://schemas.microsoft.com/office/drawing/2014/main" id="{47BC9C80-14B7-6CA9-7D40-051FD9D8D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8498" y="485892"/>
              <a:ext cx="382588" cy="750888"/>
            </a:xfrm>
            <a:custGeom>
              <a:avLst/>
              <a:gdLst>
                <a:gd name="T0" fmla="*/ 0 w 66"/>
                <a:gd name="T1" fmla="*/ 2147483647 h 106"/>
                <a:gd name="T2" fmla="*/ 2147483647 w 66"/>
                <a:gd name="T3" fmla="*/ 2147483647 h 106"/>
                <a:gd name="T4" fmla="*/ 2147483647 w 66"/>
                <a:gd name="T5" fmla="*/ 2147483647 h 106"/>
                <a:gd name="T6" fmla="*/ 2147483647 w 66"/>
                <a:gd name="T7" fmla="*/ 2147483647 h 106"/>
                <a:gd name="T8" fmla="*/ 2147483647 w 66"/>
                <a:gd name="T9" fmla="*/ 2147483647 h 106"/>
                <a:gd name="T10" fmla="*/ 2147483647 w 66"/>
                <a:gd name="T11" fmla="*/ 2147483647 h 106"/>
                <a:gd name="T12" fmla="*/ 2147483647 w 66"/>
                <a:gd name="T13" fmla="*/ 2147483647 h 106"/>
                <a:gd name="T14" fmla="*/ 2147483647 w 66"/>
                <a:gd name="T15" fmla="*/ 2147483647 h 106"/>
                <a:gd name="T16" fmla="*/ 2147483647 w 66"/>
                <a:gd name="T17" fmla="*/ 2147483647 h 106"/>
                <a:gd name="T18" fmla="*/ 2147483647 w 66"/>
                <a:gd name="T19" fmla="*/ 2147483647 h 106"/>
                <a:gd name="T20" fmla="*/ 2147483647 w 66"/>
                <a:gd name="T21" fmla="*/ 2147483647 h 106"/>
                <a:gd name="T22" fmla="*/ 2147483647 w 66"/>
                <a:gd name="T23" fmla="*/ 2147483647 h 106"/>
                <a:gd name="T24" fmla="*/ 2147483647 w 66"/>
                <a:gd name="T25" fmla="*/ 2147483647 h 106"/>
                <a:gd name="T26" fmla="*/ 2147483647 w 66"/>
                <a:gd name="T27" fmla="*/ 2147483647 h 106"/>
                <a:gd name="T28" fmla="*/ 2147483647 w 66"/>
                <a:gd name="T29" fmla="*/ 2147483647 h 106"/>
                <a:gd name="T30" fmla="*/ 2147483647 w 66"/>
                <a:gd name="T31" fmla="*/ 2147483647 h 106"/>
                <a:gd name="T32" fmla="*/ 2147483647 w 66"/>
                <a:gd name="T33" fmla="*/ 2147483647 h 106"/>
                <a:gd name="T34" fmla="*/ 2147483647 w 66"/>
                <a:gd name="T35" fmla="*/ 2147483647 h 106"/>
                <a:gd name="T36" fmla="*/ 2147483647 w 66"/>
                <a:gd name="T37" fmla="*/ 2147483647 h 106"/>
                <a:gd name="T38" fmla="*/ 2147483647 w 66"/>
                <a:gd name="T39" fmla="*/ 2147483647 h 106"/>
                <a:gd name="T40" fmla="*/ 2147483647 w 66"/>
                <a:gd name="T41" fmla="*/ 2147483647 h 106"/>
                <a:gd name="T42" fmla="*/ 2147483647 w 66"/>
                <a:gd name="T43" fmla="*/ 2147483647 h 106"/>
                <a:gd name="T44" fmla="*/ 2147483647 w 66"/>
                <a:gd name="T45" fmla="*/ 2147483647 h 106"/>
                <a:gd name="T46" fmla="*/ 2147483647 w 66"/>
                <a:gd name="T47" fmla="*/ 0 h 106"/>
                <a:gd name="T48" fmla="*/ 2147483647 w 66"/>
                <a:gd name="T49" fmla="*/ 0 h 106"/>
                <a:gd name="T50" fmla="*/ 2147483647 w 66"/>
                <a:gd name="T51" fmla="*/ 2147483647 h 106"/>
                <a:gd name="T52" fmla="*/ 2147483647 w 66"/>
                <a:gd name="T53" fmla="*/ 2147483647 h 106"/>
                <a:gd name="T54" fmla="*/ 2147483647 w 66"/>
                <a:gd name="T55" fmla="*/ 2147483647 h 106"/>
                <a:gd name="T56" fmla="*/ 2147483647 w 66"/>
                <a:gd name="T57" fmla="*/ 2147483647 h 106"/>
                <a:gd name="T58" fmla="*/ 2147483647 w 66"/>
                <a:gd name="T59" fmla="*/ 2147483647 h 106"/>
                <a:gd name="T60" fmla="*/ 2147483647 w 66"/>
                <a:gd name="T61" fmla="*/ 2147483647 h 106"/>
                <a:gd name="T62" fmla="*/ 2147483647 w 66"/>
                <a:gd name="T63" fmla="*/ 2147483647 h 106"/>
                <a:gd name="T64" fmla="*/ 2147483647 w 66"/>
                <a:gd name="T65" fmla="*/ 2147483647 h 106"/>
                <a:gd name="T66" fmla="*/ 2147483647 w 66"/>
                <a:gd name="T67" fmla="*/ 2147483647 h 106"/>
                <a:gd name="T68" fmla="*/ 2147483647 w 66"/>
                <a:gd name="T69" fmla="*/ 2147483647 h 106"/>
                <a:gd name="T70" fmla="*/ 2147483647 w 66"/>
                <a:gd name="T71" fmla="*/ 2147483647 h 106"/>
                <a:gd name="T72" fmla="*/ 2147483647 w 66"/>
                <a:gd name="T73" fmla="*/ 2147483647 h 106"/>
                <a:gd name="T74" fmla="*/ 2147483647 w 66"/>
                <a:gd name="T75" fmla="*/ 2147483647 h 106"/>
                <a:gd name="T76" fmla="*/ 2147483647 w 66"/>
                <a:gd name="T77" fmla="*/ 2147483647 h 106"/>
                <a:gd name="T78" fmla="*/ 2147483647 w 66"/>
                <a:gd name="T79" fmla="*/ 2147483647 h 106"/>
                <a:gd name="T80" fmla="*/ 2147483647 w 66"/>
                <a:gd name="T81" fmla="*/ 2147483647 h 106"/>
                <a:gd name="T82" fmla="*/ 2147483647 w 66"/>
                <a:gd name="T83" fmla="*/ 2147483647 h 106"/>
                <a:gd name="T84" fmla="*/ 2147483647 w 66"/>
                <a:gd name="T85" fmla="*/ 2147483647 h 1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"/>
                <a:gd name="T130" fmla="*/ 0 h 106"/>
                <a:gd name="T131" fmla="*/ 66 w 66"/>
                <a:gd name="T132" fmla="*/ 106 h 1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" h="106">
                  <a:moveTo>
                    <a:pt x="0" y="102"/>
                  </a:moveTo>
                  <a:lnTo>
                    <a:pt x="1" y="94"/>
                  </a:lnTo>
                  <a:lnTo>
                    <a:pt x="2" y="86"/>
                  </a:lnTo>
                  <a:lnTo>
                    <a:pt x="3" y="78"/>
                  </a:lnTo>
                  <a:lnTo>
                    <a:pt x="4" y="71"/>
                  </a:lnTo>
                  <a:lnTo>
                    <a:pt x="5" y="64"/>
                  </a:lnTo>
                  <a:lnTo>
                    <a:pt x="6" y="58"/>
                  </a:lnTo>
                  <a:lnTo>
                    <a:pt x="7" y="52"/>
                  </a:lnTo>
                  <a:lnTo>
                    <a:pt x="8" y="46"/>
                  </a:lnTo>
                  <a:lnTo>
                    <a:pt x="9" y="41"/>
                  </a:lnTo>
                  <a:lnTo>
                    <a:pt x="10" y="36"/>
                  </a:lnTo>
                  <a:lnTo>
                    <a:pt x="11" y="31"/>
                  </a:lnTo>
                  <a:lnTo>
                    <a:pt x="12" y="27"/>
                  </a:lnTo>
                  <a:lnTo>
                    <a:pt x="13" y="23"/>
                  </a:lnTo>
                  <a:lnTo>
                    <a:pt x="14" y="20"/>
                  </a:lnTo>
                  <a:lnTo>
                    <a:pt x="15" y="17"/>
                  </a:lnTo>
                  <a:lnTo>
                    <a:pt x="16" y="14"/>
                  </a:lnTo>
                  <a:lnTo>
                    <a:pt x="17" y="11"/>
                  </a:lnTo>
                  <a:lnTo>
                    <a:pt x="18" y="9"/>
                  </a:lnTo>
                  <a:lnTo>
                    <a:pt x="19" y="7"/>
                  </a:lnTo>
                  <a:lnTo>
                    <a:pt x="20" y="5"/>
                  </a:lnTo>
                  <a:lnTo>
                    <a:pt x="21" y="3"/>
                  </a:lnTo>
                  <a:lnTo>
                    <a:pt x="23" y="1"/>
                  </a:lnTo>
                  <a:lnTo>
                    <a:pt x="25" y="0"/>
                  </a:lnTo>
                  <a:lnTo>
                    <a:pt x="27" y="0"/>
                  </a:lnTo>
                  <a:lnTo>
                    <a:pt x="29" y="1"/>
                  </a:lnTo>
                  <a:lnTo>
                    <a:pt x="32" y="3"/>
                  </a:lnTo>
                  <a:lnTo>
                    <a:pt x="34" y="6"/>
                  </a:lnTo>
                  <a:lnTo>
                    <a:pt x="36" y="9"/>
                  </a:lnTo>
                  <a:lnTo>
                    <a:pt x="38" y="13"/>
                  </a:lnTo>
                  <a:lnTo>
                    <a:pt x="41" y="19"/>
                  </a:lnTo>
                  <a:lnTo>
                    <a:pt x="43" y="24"/>
                  </a:lnTo>
                  <a:lnTo>
                    <a:pt x="45" y="30"/>
                  </a:lnTo>
                  <a:lnTo>
                    <a:pt x="47" y="37"/>
                  </a:lnTo>
                  <a:lnTo>
                    <a:pt x="50" y="44"/>
                  </a:lnTo>
                  <a:lnTo>
                    <a:pt x="52" y="52"/>
                  </a:lnTo>
                  <a:lnTo>
                    <a:pt x="54" y="60"/>
                  </a:lnTo>
                  <a:lnTo>
                    <a:pt x="56" y="68"/>
                  </a:lnTo>
                  <a:lnTo>
                    <a:pt x="59" y="76"/>
                  </a:lnTo>
                  <a:lnTo>
                    <a:pt x="61" y="84"/>
                  </a:lnTo>
                  <a:lnTo>
                    <a:pt x="63" y="93"/>
                  </a:lnTo>
                  <a:lnTo>
                    <a:pt x="65" y="102"/>
                  </a:lnTo>
                  <a:lnTo>
                    <a:pt x="66" y="106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Freeform 73">
              <a:extLst>
                <a:ext uri="{FF2B5EF4-FFF2-40B4-BE49-F238E27FC236}">
                  <a16:creationId xmlns:a16="http://schemas.microsoft.com/office/drawing/2014/main" id="{55728BC5-42DC-37E6-2C1F-CAE2E0C61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8822" y="146610"/>
              <a:ext cx="769937" cy="1119188"/>
            </a:xfrm>
            <a:custGeom>
              <a:avLst/>
              <a:gdLst>
                <a:gd name="T0" fmla="*/ 2147483647 w 133"/>
                <a:gd name="T1" fmla="*/ 2147483647 h 158"/>
                <a:gd name="T2" fmla="*/ 2147483647 w 133"/>
                <a:gd name="T3" fmla="*/ 2147483647 h 158"/>
                <a:gd name="T4" fmla="*/ 2147483647 w 133"/>
                <a:gd name="T5" fmla="*/ 2147483647 h 158"/>
                <a:gd name="T6" fmla="*/ 2147483647 w 133"/>
                <a:gd name="T7" fmla="*/ 2147483647 h 158"/>
                <a:gd name="T8" fmla="*/ 2147483647 w 133"/>
                <a:gd name="T9" fmla="*/ 2147483647 h 158"/>
                <a:gd name="T10" fmla="*/ 2147483647 w 133"/>
                <a:gd name="T11" fmla="*/ 2147483647 h 158"/>
                <a:gd name="T12" fmla="*/ 2147483647 w 133"/>
                <a:gd name="T13" fmla="*/ 2147483647 h 158"/>
                <a:gd name="T14" fmla="*/ 2147483647 w 133"/>
                <a:gd name="T15" fmla="*/ 2147483647 h 158"/>
                <a:gd name="T16" fmla="*/ 2147483647 w 133"/>
                <a:gd name="T17" fmla="*/ 2147483647 h 158"/>
                <a:gd name="T18" fmla="*/ 2147483647 w 133"/>
                <a:gd name="T19" fmla="*/ 2147483647 h 158"/>
                <a:gd name="T20" fmla="*/ 2147483647 w 133"/>
                <a:gd name="T21" fmla="*/ 2147483647 h 158"/>
                <a:gd name="T22" fmla="*/ 2147483647 w 133"/>
                <a:gd name="T23" fmla="*/ 2147483647 h 158"/>
                <a:gd name="T24" fmla="*/ 2147483647 w 133"/>
                <a:gd name="T25" fmla="*/ 2147483647 h 158"/>
                <a:gd name="T26" fmla="*/ 2147483647 w 133"/>
                <a:gd name="T27" fmla="*/ 2147483647 h 158"/>
                <a:gd name="T28" fmla="*/ 2147483647 w 133"/>
                <a:gd name="T29" fmla="*/ 2147483647 h 158"/>
                <a:gd name="T30" fmla="*/ 2147483647 w 133"/>
                <a:gd name="T31" fmla="*/ 2147483647 h 158"/>
                <a:gd name="T32" fmla="*/ 2147483647 w 133"/>
                <a:gd name="T33" fmla="*/ 2147483647 h 158"/>
                <a:gd name="T34" fmla="*/ 2147483647 w 133"/>
                <a:gd name="T35" fmla="*/ 2147483647 h 158"/>
                <a:gd name="T36" fmla="*/ 2147483647 w 133"/>
                <a:gd name="T37" fmla="*/ 2147483647 h 158"/>
                <a:gd name="T38" fmla="*/ 2147483647 w 133"/>
                <a:gd name="T39" fmla="*/ 2147483647 h 158"/>
                <a:gd name="T40" fmla="*/ 2147483647 w 133"/>
                <a:gd name="T41" fmla="*/ 2147483647 h 158"/>
                <a:gd name="T42" fmla="*/ 2147483647 w 133"/>
                <a:gd name="T43" fmla="*/ 2147483647 h 158"/>
                <a:gd name="T44" fmla="*/ 2147483647 w 133"/>
                <a:gd name="T45" fmla="*/ 2147483647 h 158"/>
                <a:gd name="T46" fmla="*/ 2147483647 w 133"/>
                <a:gd name="T47" fmla="*/ 2147483647 h 158"/>
                <a:gd name="T48" fmla="*/ 2147483647 w 133"/>
                <a:gd name="T49" fmla="*/ 2147483647 h 158"/>
                <a:gd name="T50" fmla="*/ 2147483647 w 133"/>
                <a:gd name="T51" fmla="*/ 2147483647 h 158"/>
                <a:gd name="T52" fmla="*/ 2147483647 w 133"/>
                <a:gd name="T53" fmla="*/ 2147483647 h 158"/>
                <a:gd name="T54" fmla="*/ 2147483647 w 133"/>
                <a:gd name="T55" fmla="*/ 2147483647 h 158"/>
                <a:gd name="T56" fmla="*/ 2147483647 w 133"/>
                <a:gd name="T57" fmla="*/ 2147483647 h 158"/>
                <a:gd name="T58" fmla="*/ 2147483647 w 133"/>
                <a:gd name="T59" fmla="*/ 2147483647 h 158"/>
                <a:gd name="T60" fmla="*/ 2147483647 w 133"/>
                <a:gd name="T61" fmla="*/ 2147483647 h 158"/>
                <a:gd name="T62" fmla="*/ 2147483647 w 133"/>
                <a:gd name="T63" fmla="*/ 2147483647 h 158"/>
                <a:gd name="T64" fmla="*/ 2147483647 w 133"/>
                <a:gd name="T65" fmla="*/ 2147483647 h 158"/>
                <a:gd name="T66" fmla="*/ 2147483647 w 133"/>
                <a:gd name="T67" fmla="*/ 2147483647 h 1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3"/>
                <a:gd name="T103" fmla="*/ 0 h 158"/>
                <a:gd name="T104" fmla="*/ 133 w 133"/>
                <a:gd name="T105" fmla="*/ 158 h 1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3" h="158">
                  <a:moveTo>
                    <a:pt x="0" y="153"/>
                  </a:moveTo>
                  <a:lnTo>
                    <a:pt x="2" y="146"/>
                  </a:lnTo>
                  <a:lnTo>
                    <a:pt x="4" y="139"/>
                  </a:lnTo>
                  <a:lnTo>
                    <a:pt x="6" y="132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4" y="105"/>
                  </a:lnTo>
                  <a:lnTo>
                    <a:pt x="16" y="99"/>
                  </a:lnTo>
                  <a:lnTo>
                    <a:pt x="18" y="92"/>
                  </a:lnTo>
                  <a:lnTo>
                    <a:pt x="20" y="86"/>
                  </a:lnTo>
                  <a:lnTo>
                    <a:pt x="22" y="80"/>
                  </a:lnTo>
                  <a:lnTo>
                    <a:pt x="24" y="74"/>
                  </a:lnTo>
                  <a:lnTo>
                    <a:pt x="26" y="68"/>
                  </a:lnTo>
                  <a:lnTo>
                    <a:pt x="28" y="62"/>
                  </a:lnTo>
                  <a:lnTo>
                    <a:pt x="30" y="57"/>
                  </a:lnTo>
                  <a:lnTo>
                    <a:pt x="32" y="51"/>
                  </a:lnTo>
                  <a:lnTo>
                    <a:pt x="34" y="46"/>
                  </a:lnTo>
                  <a:lnTo>
                    <a:pt x="36" y="41"/>
                  </a:lnTo>
                  <a:lnTo>
                    <a:pt x="38" y="37"/>
                  </a:lnTo>
                  <a:lnTo>
                    <a:pt x="40" y="32"/>
                  </a:lnTo>
                  <a:lnTo>
                    <a:pt x="42" y="28"/>
                  </a:lnTo>
                  <a:lnTo>
                    <a:pt x="44" y="24"/>
                  </a:lnTo>
                  <a:lnTo>
                    <a:pt x="46" y="20"/>
                  </a:lnTo>
                  <a:lnTo>
                    <a:pt x="48" y="17"/>
                  </a:lnTo>
                  <a:lnTo>
                    <a:pt x="50" y="14"/>
                  </a:lnTo>
                  <a:lnTo>
                    <a:pt x="52" y="11"/>
                  </a:lnTo>
                  <a:lnTo>
                    <a:pt x="54" y="9"/>
                  </a:lnTo>
                  <a:lnTo>
                    <a:pt x="56" y="7"/>
                  </a:lnTo>
                  <a:lnTo>
                    <a:pt x="58" y="5"/>
                  </a:lnTo>
                  <a:lnTo>
                    <a:pt x="60" y="3"/>
                  </a:lnTo>
                  <a:lnTo>
                    <a:pt x="62" y="2"/>
                  </a:lnTo>
                  <a:lnTo>
                    <a:pt x="64" y="1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70" y="1"/>
                  </a:lnTo>
                  <a:lnTo>
                    <a:pt x="72" y="1"/>
                  </a:lnTo>
                  <a:lnTo>
                    <a:pt x="74" y="2"/>
                  </a:lnTo>
                  <a:lnTo>
                    <a:pt x="76" y="3"/>
                  </a:lnTo>
                  <a:lnTo>
                    <a:pt x="78" y="5"/>
                  </a:lnTo>
                  <a:lnTo>
                    <a:pt x="80" y="7"/>
                  </a:lnTo>
                  <a:lnTo>
                    <a:pt x="82" y="9"/>
                  </a:lnTo>
                  <a:lnTo>
                    <a:pt x="84" y="11"/>
                  </a:lnTo>
                  <a:lnTo>
                    <a:pt x="86" y="14"/>
                  </a:lnTo>
                  <a:lnTo>
                    <a:pt x="88" y="17"/>
                  </a:lnTo>
                  <a:lnTo>
                    <a:pt x="90" y="21"/>
                  </a:lnTo>
                  <a:lnTo>
                    <a:pt x="92" y="25"/>
                  </a:lnTo>
                  <a:lnTo>
                    <a:pt x="94" y="29"/>
                  </a:lnTo>
                  <a:lnTo>
                    <a:pt x="96" y="34"/>
                  </a:lnTo>
                  <a:lnTo>
                    <a:pt x="98" y="39"/>
                  </a:lnTo>
                  <a:lnTo>
                    <a:pt x="100" y="44"/>
                  </a:lnTo>
                  <a:lnTo>
                    <a:pt x="102" y="49"/>
                  </a:lnTo>
                  <a:lnTo>
                    <a:pt x="104" y="55"/>
                  </a:lnTo>
                  <a:lnTo>
                    <a:pt x="106" y="61"/>
                  </a:lnTo>
                  <a:lnTo>
                    <a:pt x="108" y="67"/>
                  </a:lnTo>
                  <a:lnTo>
                    <a:pt x="110" y="73"/>
                  </a:lnTo>
                  <a:lnTo>
                    <a:pt x="112" y="80"/>
                  </a:lnTo>
                  <a:lnTo>
                    <a:pt x="114" y="87"/>
                  </a:lnTo>
                  <a:lnTo>
                    <a:pt x="116" y="94"/>
                  </a:lnTo>
                  <a:lnTo>
                    <a:pt x="118" y="101"/>
                  </a:lnTo>
                  <a:lnTo>
                    <a:pt x="120" y="108"/>
                  </a:lnTo>
                  <a:lnTo>
                    <a:pt x="122" y="116"/>
                  </a:lnTo>
                  <a:lnTo>
                    <a:pt x="124" y="124"/>
                  </a:lnTo>
                  <a:lnTo>
                    <a:pt x="126" y="131"/>
                  </a:lnTo>
                  <a:lnTo>
                    <a:pt x="128" y="139"/>
                  </a:lnTo>
                  <a:lnTo>
                    <a:pt x="130" y="147"/>
                  </a:lnTo>
                  <a:lnTo>
                    <a:pt x="132" y="154"/>
                  </a:lnTo>
                  <a:lnTo>
                    <a:pt x="133" y="158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9" name="Freeform 76">
              <a:extLst>
                <a:ext uri="{FF2B5EF4-FFF2-40B4-BE49-F238E27FC236}">
                  <a16:creationId xmlns:a16="http://schemas.microsoft.com/office/drawing/2014/main" id="{4FA9DC9E-0FE8-1FB9-A2F5-E0B844BD5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2935" y="164073"/>
              <a:ext cx="771525" cy="1084263"/>
            </a:xfrm>
            <a:custGeom>
              <a:avLst/>
              <a:gdLst>
                <a:gd name="T0" fmla="*/ 2147483647 w 133"/>
                <a:gd name="T1" fmla="*/ 2147483647 h 153"/>
                <a:gd name="T2" fmla="*/ 2147483647 w 133"/>
                <a:gd name="T3" fmla="*/ 2147483647 h 153"/>
                <a:gd name="T4" fmla="*/ 2147483647 w 133"/>
                <a:gd name="T5" fmla="*/ 2147483647 h 153"/>
                <a:gd name="T6" fmla="*/ 2147483647 w 133"/>
                <a:gd name="T7" fmla="*/ 2147483647 h 153"/>
                <a:gd name="T8" fmla="*/ 2147483647 w 133"/>
                <a:gd name="T9" fmla="*/ 2147483647 h 153"/>
                <a:gd name="T10" fmla="*/ 2147483647 w 133"/>
                <a:gd name="T11" fmla="*/ 2147483647 h 153"/>
                <a:gd name="T12" fmla="*/ 2147483647 w 133"/>
                <a:gd name="T13" fmla="*/ 2147483647 h 153"/>
                <a:gd name="T14" fmla="*/ 2147483647 w 133"/>
                <a:gd name="T15" fmla="*/ 2147483647 h 153"/>
                <a:gd name="T16" fmla="*/ 2147483647 w 133"/>
                <a:gd name="T17" fmla="*/ 2147483647 h 153"/>
                <a:gd name="T18" fmla="*/ 2147483647 w 133"/>
                <a:gd name="T19" fmla="*/ 2147483647 h 153"/>
                <a:gd name="T20" fmla="*/ 2147483647 w 133"/>
                <a:gd name="T21" fmla="*/ 2147483647 h 153"/>
                <a:gd name="T22" fmla="*/ 2147483647 w 133"/>
                <a:gd name="T23" fmla="*/ 2147483647 h 153"/>
                <a:gd name="T24" fmla="*/ 2147483647 w 133"/>
                <a:gd name="T25" fmla="*/ 2147483647 h 153"/>
                <a:gd name="T26" fmla="*/ 2147483647 w 133"/>
                <a:gd name="T27" fmla="*/ 2147483647 h 153"/>
                <a:gd name="T28" fmla="*/ 2147483647 w 133"/>
                <a:gd name="T29" fmla="*/ 2147483647 h 153"/>
                <a:gd name="T30" fmla="*/ 2147483647 w 133"/>
                <a:gd name="T31" fmla="*/ 0 h 153"/>
                <a:gd name="T32" fmla="*/ 2147483647 w 133"/>
                <a:gd name="T33" fmla="*/ 2147483647 h 153"/>
                <a:gd name="T34" fmla="*/ 2147483647 w 133"/>
                <a:gd name="T35" fmla="*/ 2147483647 h 153"/>
                <a:gd name="T36" fmla="*/ 2147483647 w 133"/>
                <a:gd name="T37" fmla="*/ 2147483647 h 153"/>
                <a:gd name="T38" fmla="*/ 2147483647 w 133"/>
                <a:gd name="T39" fmla="*/ 2147483647 h 153"/>
                <a:gd name="T40" fmla="*/ 2147483647 w 133"/>
                <a:gd name="T41" fmla="*/ 2147483647 h 153"/>
                <a:gd name="T42" fmla="*/ 2147483647 w 133"/>
                <a:gd name="T43" fmla="*/ 2147483647 h 153"/>
                <a:gd name="T44" fmla="*/ 2147483647 w 133"/>
                <a:gd name="T45" fmla="*/ 2147483647 h 153"/>
                <a:gd name="T46" fmla="*/ 2147483647 w 133"/>
                <a:gd name="T47" fmla="*/ 2147483647 h 153"/>
                <a:gd name="T48" fmla="*/ 2147483647 w 133"/>
                <a:gd name="T49" fmla="*/ 2147483647 h 153"/>
                <a:gd name="T50" fmla="*/ 2147483647 w 133"/>
                <a:gd name="T51" fmla="*/ 2147483647 h 153"/>
                <a:gd name="T52" fmla="*/ 2147483647 w 133"/>
                <a:gd name="T53" fmla="*/ 2147483647 h 153"/>
                <a:gd name="T54" fmla="*/ 2147483647 w 133"/>
                <a:gd name="T55" fmla="*/ 2147483647 h 153"/>
                <a:gd name="T56" fmla="*/ 2147483647 w 133"/>
                <a:gd name="T57" fmla="*/ 2147483647 h 153"/>
                <a:gd name="T58" fmla="*/ 2147483647 w 133"/>
                <a:gd name="T59" fmla="*/ 2147483647 h 153"/>
                <a:gd name="T60" fmla="*/ 2147483647 w 133"/>
                <a:gd name="T61" fmla="*/ 2147483647 h 153"/>
                <a:gd name="T62" fmla="*/ 2147483647 w 133"/>
                <a:gd name="T63" fmla="*/ 2147483647 h 153"/>
                <a:gd name="T64" fmla="*/ 2147483647 w 133"/>
                <a:gd name="T65" fmla="*/ 2147483647 h 153"/>
                <a:gd name="T66" fmla="*/ 2147483647 w 133"/>
                <a:gd name="T67" fmla="*/ 2147483647 h 15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3"/>
                <a:gd name="T103" fmla="*/ 0 h 153"/>
                <a:gd name="T104" fmla="*/ 133 w 133"/>
                <a:gd name="T105" fmla="*/ 153 h 15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3" h="153">
                  <a:moveTo>
                    <a:pt x="0" y="153"/>
                  </a:moveTo>
                  <a:lnTo>
                    <a:pt x="2" y="145"/>
                  </a:lnTo>
                  <a:lnTo>
                    <a:pt x="4" y="138"/>
                  </a:lnTo>
                  <a:lnTo>
                    <a:pt x="6" y="130"/>
                  </a:lnTo>
                  <a:lnTo>
                    <a:pt x="8" y="122"/>
                  </a:lnTo>
                  <a:lnTo>
                    <a:pt x="10" y="115"/>
                  </a:lnTo>
                  <a:lnTo>
                    <a:pt x="12" y="107"/>
                  </a:lnTo>
                  <a:lnTo>
                    <a:pt x="14" y="100"/>
                  </a:lnTo>
                  <a:lnTo>
                    <a:pt x="16" y="93"/>
                  </a:lnTo>
                  <a:lnTo>
                    <a:pt x="18" y="86"/>
                  </a:lnTo>
                  <a:lnTo>
                    <a:pt x="20" y="79"/>
                  </a:lnTo>
                  <a:lnTo>
                    <a:pt x="22" y="72"/>
                  </a:lnTo>
                  <a:lnTo>
                    <a:pt x="24" y="66"/>
                  </a:lnTo>
                  <a:lnTo>
                    <a:pt x="26" y="60"/>
                  </a:lnTo>
                  <a:lnTo>
                    <a:pt x="28" y="54"/>
                  </a:lnTo>
                  <a:lnTo>
                    <a:pt x="30" y="48"/>
                  </a:lnTo>
                  <a:lnTo>
                    <a:pt x="32" y="43"/>
                  </a:lnTo>
                  <a:lnTo>
                    <a:pt x="34" y="38"/>
                  </a:lnTo>
                  <a:lnTo>
                    <a:pt x="36" y="33"/>
                  </a:lnTo>
                  <a:lnTo>
                    <a:pt x="38" y="28"/>
                  </a:lnTo>
                  <a:lnTo>
                    <a:pt x="40" y="24"/>
                  </a:lnTo>
                  <a:lnTo>
                    <a:pt x="42" y="20"/>
                  </a:lnTo>
                  <a:lnTo>
                    <a:pt x="44" y="17"/>
                  </a:lnTo>
                  <a:lnTo>
                    <a:pt x="46" y="14"/>
                  </a:lnTo>
                  <a:lnTo>
                    <a:pt x="48" y="11"/>
                  </a:lnTo>
                  <a:lnTo>
                    <a:pt x="50" y="8"/>
                  </a:lnTo>
                  <a:lnTo>
                    <a:pt x="52" y="6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2"/>
                  </a:lnTo>
                  <a:lnTo>
                    <a:pt x="60" y="1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6" y="1"/>
                  </a:lnTo>
                  <a:lnTo>
                    <a:pt x="68" y="1"/>
                  </a:lnTo>
                  <a:lnTo>
                    <a:pt x="70" y="2"/>
                  </a:lnTo>
                  <a:lnTo>
                    <a:pt x="72" y="3"/>
                  </a:lnTo>
                  <a:lnTo>
                    <a:pt x="74" y="5"/>
                  </a:lnTo>
                  <a:lnTo>
                    <a:pt x="76" y="7"/>
                  </a:lnTo>
                  <a:lnTo>
                    <a:pt x="78" y="9"/>
                  </a:lnTo>
                  <a:lnTo>
                    <a:pt x="80" y="12"/>
                  </a:lnTo>
                  <a:lnTo>
                    <a:pt x="82" y="14"/>
                  </a:lnTo>
                  <a:lnTo>
                    <a:pt x="84" y="18"/>
                  </a:lnTo>
                  <a:lnTo>
                    <a:pt x="86" y="21"/>
                  </a:lnTo>
                  <a:lnTo>
                    <a:pt x="88" y="25"/>
                  </a:lnTo>
                  <a:lnTo>
                    <a:pt x="90" y="29"/>
                  </a:lnTo>
                  <a:lnTo>
                    <a:pt x="92" y="33"/>
                  </a:lnTo>
                  <a:lnTo>
                    <a:pt x="94" y="37"/>
                  </a:lnTo>
                  <a:lnTo>
                    <a:pt x="96" y="42"/>
                  </a:lnTo>
                  <a:lnTo>
                    <a:pt x="98" y="47"/>
                  </a:lnTo>
                  <a:lnTo>
                    <a:pt x="100" y="52"/>
                  </a:lnTo>
                  <a:lnTo>
                    <a:pt x="102" y="57"/>
                  </a:lnTo>
                  <a:lnTo>
                    <a:pt x="104" y="63"/>
                  </a:lnTo>
                  <a:lnTo>
                    <a:pt x="106" y="69"/>
                  </a:lnTo>
                  <a:lnTo>
                    <a:pt x="108" y="75"/>
                  </a:lnTo>
                  <a:lnTo>
                    <a:pt x="110" y="81"/>
                  </a:lnTo>
                  <a:lnTo>
                    <a:pt x="112" y="87"/>
                  </a:lnTo>
                  <a:lnTo>
                    <a:pt x="114" y="93"/>
                  </a:lnTo>
                  <a:lnTo>
                    <a:pt x="116" y="100"/>
                  </a:lnTo>
                  <a:lnTo>
                    <a:pt x="118" y="106"/>
                  </a:lnTo>
                  <a:lnTo>
                    <a:pt x="120" y="113"/>
                  </a:lnTo>
                  <a:lnTo>
                    <a:pt x="122" y="120"/>
                  </a:lnTo>
                  <a:lnTo>
                    <a:pt x="124" y="127"/>
                  </a:lnTo>
                  <a:lnTo>
                    <a:pt x="126" y="133"/>
                  </a:lnTo>
                  <a:lnTo>
                    <a:pt x="128" y="140"/>
                  </a:lnTo>
                  <a:lnTo>
                    <a:pt x="130" y="147"/>
                  </a:lnTo>
                  <a:lnTo>
                    <a:pt x="132" y="152"/>
                  </a:lnTo>
                  <a:lnTo>
                    <a:pt x="133" y="148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Freeform 79">
              <a:extLst>
                <a:ext uri="{FF2B5EF4-FFF2-40B4-BE49-F238E27FC236}">
                  <a16:creationId xmlns:a16="http://schemas.microsoft.com/office/drawing/2014/main" id="{0B1D99C1-D7D9-0D23-A28E-251E0F363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3284" y="526023"/>
              <a:ext cx="387350" cy="722313"/>
            </a:xfrm>
            <a:custGeom>
              <a:avLst/>
              <a:gdLst>
                <a:gd name="T0" fmla="*/ 0 w 67"/>
                <a:gd name="T1" fmla="*/ 2147483647 h 102"/>
                <a:gd name="T2" fmla="*/ 2147483647 w 67"/>
                <a:gd name="T3" fmla="*/ 2147483647 h 102"/>
                <a:gd name="T4" fmla="*/ 2147483647 w 67"/>
                <a:gd name="T5" fmla="*/ 2147483647 h 102"/>
                <a:gd name="T6" fmla="*/ 2147483647 w 67"/>
                <a:gd name="T7" fmla="*/ 2147483647 h 102"/>
                <a:gd name="T8" fmla="*/ 2147483647 w 67"/>
                <a:gd name="T9" fmla="*/ 2147483647 h 102"/>
                <a:gd name="T10" fmla="*/ 2147483647 w 67"/>
                <a:gd name="T11" fmla="*/ 2147483647 h 102"/>
                <a:gd name="T12" fmla="*/ 2147483647 w 67"/>
                <a:gd name="T13" fmla="*/ 2147483647 h 102"/>
                <a:gd name="T14" fmla="*/ 2147483647 w 67"/>
                <a:gd name="T15" fmla="*/ 2147483647 h 102"/>
                <a:gd name="T16" fmla="*/ 2147483647 w 67"/>
                <a:gd name="T17" fmla="*/ 2147483647 h 102"/>
                <a:gd name="T18" fmla="*/ 2147483647 w 67"/>
                <a:gd name="T19" fmla="*/ 2147483647 h 102"/>
                <a:gd name="T20" fmla="*/ 2147483647 w 67"/>
                <a:gd name="T21" fmla="*/ 2147483647 h 102"/>
                <a:gd name="T22" fmla="*/ 2147483647 w 67"/>
                <a:gd name="T23" fmla="*/ 2147483647 h 102"/>
                <a:gd name="T24" fmla="*/ 2147483647 w 67"/>
                <a:gd name="T25" fmla="*/ 2147483647 h 102"/>
                <a:gd name="T26" fmla="*/ 2147483647 w 67"/>
                <a:gd name="T27" fmla="*/ 2147483647 h 102"/>
                <a:gd name="T28" fmla="*/ 2147483647 w 67"/>
                <a:gd name="T29" fmla="*/ 2147483647 h 102"/>
                <a:gd name="T30" fmla="*/ 2147483647 w 67"/>
                <a:gd name="T31" fmla="*/ 2147483647 h 102"/>
                <a:gd name="T32" fmla="*/ 2147483647 w 67"/>
                <a:gd name="T33" fmla="*/ 2147483647 h 102"/>
                <a:gd name="T34" fmla="*/ 2147483647 w 67"/>
                <a:gd name="T35" fmla="*/ 2147483647 h 102"/>
                <a:gd name="T36" fmla="*/ 2147483647 w 67"/>
                <a:gd name="T37" fmla="*/ 2147483647 h 102"/>
                <a:gd name="T38" fmla="*/ 2147483647 w 67"/>
                <a:gd name="T39" fmla="*/ 0 h 102"/>
                <a:gd name="T40" fmla="*/ 2147483647 w 67"/>
                <a:gd name="T41" fmla="*/ 0 h 102"/>
                <a:gd name="T42" fmla="*/ 2147483647 w 67"/>
                <a:gd name="T43" fmla="*/ 2147483647 h 102"/>
                <a:gd name="T44" fmla="*/ 2147483647 w 67"/>
                <a:gd name="T45" fmla="*/ 2147483647 h 102"/>
                <a:gd name="T46" fmla="*/ 2147483647 w 67"/>
                <a:gd name="T47" fmla="*/ 2147483647 h 102"/>
                <a:gd name="T48" fmla="*/ 2147483647 w 67"/>
                <a:gd name="T49" fmla="*/ 2147483647 h 102"/>
                <a:gd name="T50" fmla="*/ 2147483647 w 67"/>
                <a:gd name="T51" fmla="*/ 2147483647 h 102"/>
                <a:gd name="T52" fmla="*/ 2147483647 w 67"/>
                <a:gd name="T53" fmla="*/ 2147483647 h 102"/>
                <a:gd name="T54" fmla="*/ 2147483647 w 67"/>
                <a:gd name="T55" fmla="*/ 2147483647 h 102"/>
                <a:gd name="T56" fmla="*/ 2147483647 w 67"/>
                <a:gd name="T57" fmla="*/ 2147483647 h 102"/>
                <a:gd name="T58" fmla="*/ 2147483647 w 67"/>
                <a:gd name="T59" fmla="*/ 2147483647 h 102"/>
                <a:gd name="T60" fmla="*/ 2147483647 w 67"/>
                <a:gd name="T61" fmla="*/ 2147483647 h 102"/>
                <a:gd name="T62" fmla="*/ 2147483647 w 67"/>
                <a:gd name="T63" fmla="*/ 2147483647 h 102"/>
                <a:gd name="T64" fmla="*/ 2147483647 w 67"/>
                <a:gd name="T65" fmla="*/ 2147483647 h 102"/>
                <a:gd name="T66" fmla="*/ 2147483647 w 67"/>
                <a:gd name="T67" fmla="*/ 2147483647 h 102"/>
                <a:gd name="T68" fmla="*/ 2147483647 w 67"/>
                <a:gd name="T69" fmla="*/ 2147483647 h 102"/>
                <a:gd name="T70" fmla="*/ 2147483647 w 67"/>
                <a:gd name="T71" fmla="*/ 2147483647 h 102"/>
                <a:gd name="T72" fmla="*/ 2147483647 w 67"/>
                <a:gd name="T73" fmla="*/ 2147483647 h 10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7"/>
                <a:gd name="T112" fmla="*/ 0 h 102"/>
                <a:gd name="T113" fmla="*/ 67 w 67"/>
                <a:gd name="T114" fmla="*/ 102 h 10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7" h="102">
                  <a:moveTo>
                    <a:pt x="0" y="102"/>
                  </a:moveTo>
                  <a:lnTo>
                    <a:pt x="2" y="94"/>
                  </a:lnTo>
                  <a:lnTo>
                    <a:pt x="4" y="87"/>
                  </a:lnTo>
                  <a:lnTo>
                    <a:pt x="6" y="79"/>
                  </a:lnTo>
                  <a:lnTo>
                    <a:pt x="8" y="72"/>
                  </a:lnTo>
                  <a:lnTo>
                    <a:pt x="10" y="64"/>
                  </a:lnTo>
                  <a:lnTo>
                    <a:pt x="12" y="57"/>
                  </a:lnTo>
                  <a:lnTo>
                    <a:pt x="14" y="50"/>
                  </a:lnTo>
                  <a:lnTo>
                    <a:pt x="16" y="44"/>
                  </a:lnTo>
                  <a:lnTo>
                    <a:pt x="18" y="37"/>
                  </a:lnTo>
                  <a:lnTo>
                    <a:pt x="20" y="31"/>
                  </a:lnTo>
                  <a:lnTo>
                    <a:pt x="22" y="26"/>
                  </a:lnTo>
                  <a:lnTo>
                    <a:pt x="24" y="21"/>
                  </a:lnTo>
                  <a:lnTo>
                    <a:pt x="26" y="16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2" y="5"/>
                  </a:lnTo>
                  <a:lnTo>
                    <a:pt x="34" y="3"/>
                  </a:lnTo>
                  <a:lnTo>
                    <a:pt x="36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1"/>
                  </a:lnTo>
                  <a:lnTo>
                    <a:pt x="44" y="3"/>
                  </a:lnTo>
                  <a:lnTo>
                    <a:pt x="46" y="5"/>
                  </a:lnTo>
                  <a:lnTo>
                    <a:pt x="48" y="9"/>
                  </a:lnTo>
                  <a:lnTo>
                    <a:pt x="50" y="14"/>
                  </a:lnTo>
                  <a:lnTo>
                    <a:pt x="52" y="20"/>
                  </a:lnTo>
                  <a:lnTo>
                    <a:pt x="54" y="28"/>
                  </a:lnTo>
                  <a:lnTo>
                    <a:pt x="56" y="37"/>
                  </a:lnTo>
                  <a:lnTo>
                    <a:pt x="58" y="47"/>
                  </a:lnTo>
                  <a:lnTo>
                    <a:pt x="60" y="59"/>
                  </a:lnTo>
                  <a:lnTo>
                    <a:pt x="62" y="72"/>
                  </a:lnTo>
                  <a:lnTo>
                    <a:pt x="63" y="79"/>
                  </a:lnTo>
                  <a:lnTo>
                    <a:pt x="64" y="87"/>
                  </a:lnTo>
                  <a:lnTo>
                    <a:pt x="65" y="95"/>
                  </a:lnTo>
                  <a:lnTo>
                    <a:pt x="66" y="101"/>
                  </a:lnTo>
                  <a:lnTo>
                    <a:pt x="67" y="92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371" name="Group 164">
              <a:extLst>
                <a:ext uri="{FF2B5EF4-FFF2-40B4-BE49-F238E27FC236}">
                  <a16:creationId xmlns:a16="http://schemas.microsoft.com/office/drawing/2014/main" id="{751472DF-359D-13D1-D499-1EEF13C68D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23470" y="-924939"/>
              <a:ext cx="153227" cy="2101180"/>
              <a:chOff x="1179513" y="1176338"/>
              <a:chExt cx="150813" cy="2755900"/>
            </a:xfrm>
          </p:grpSpPr>
          <p:sp>
            <p:nvSpPr>
              <p:cNvPr id="372" name="Freeform 77">
                <a:extLst>
                  <a:ext uri="{FF2B5EF4-FFF2-40B4-BE49-F238E27FC236}">
                    <a16:creationId xmlns:a16="http://schemas.microsoft.com/office/drawing/2014/main" id="{01918227-F745-2FCD-5D8E-5E0995DDB9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9513" y="1176338"/>
                <a:ext cx="34925" cy="842963"/>
              </a:xfrm>
              <a:custGeom>
                <a:avLst/>
                <a:gdLst>
                  <a:gd name="T0" fmla="*/ 2147483647 w 6"/>
                  <a:gd name="T1" fmla="*/ 2147483647 h 119"/>
                  <a:gd name="T2" fmla="*/ 2147483647 w 6"/>
                  <a:gd name="T3" fmla="*/ 2147483647 h 119"/>
                  <a:gd name="T4" fmla="*/ 2147483647 w 6"/>
                  <a:gd name="T5" fmla="*/ 2147483647 h 119"/>
                  <a:gd name="T6" fmla="*/ 2147483647 w 6"/>
                  <a:gd name="T7" fmla="*/ 2147483647 h 119"/>
                  <a:gd name="T8" fmla="*/ 2147483647 w 6"/>
                  <a:gd name="T9" fmla="*/ 2147483647 h 119"/>
                  <a:gd name="T10" fmla="*/ 2147483647 w 6"/>
                  <a:gd name="T11" fmla="*/ 2147483647 h 119"/>
                  <a:gd name="T12" fmla="*/ 2147483647 w 6"/>
                  <a:gd name="T13" fmla="*/ 2147483647 h 119"/>
                  <a:gd name="T14" fmla="*/ 2147483647 w 6"/>
                  <a:gd name="T15" fmla="*/ 2147483647 h 119"/>
                  <a:gd name="T16" fmla="*/ 2147483647 w 6"/>
                  <a:gd name="T17" fmla="*/ 2147483647 h 119"/>
                  <a:gd name="T18" fmla="*/ 2147483647 w 6"/>
                  <a:gd name="T19" fmla="*/ 2147483647 h 119"/>
                  <a:gd name="T20" fmla="*/ 2147483647 w 6"/>
                  <a:gd name="T21" fmla="*/ 2147483647 h 119"/>
                  <a:gd name="T22" fmla="*/ 0 w 6"/>
                  <a:gd name="T23" fmla="*/ 0 h 11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6"/>
                  <a:gd name="T37" fmla="*/ 0 h 119"/>
                  <a:gd name="T38" fmla="*/ 6 w 6"/>
                  <a:gd name="T39" fmla="*/ 119 h 11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6" h="119">
                    <a:moveTo>
                      <a:pt x="6" y="119"/>
                    </a:moveTo>
                    <a:lnTo>
                      <a:pt x="5" y="109"/>
                    </a:lnTo>
                    <a:lnTo>
                      <a:pt x="5" y="99"/>
                    </a:lnTo>
                    <a:lnTo>
                      <a:pt x="4" y="89"/>
                    </a:lnTo>
                    <a:lnTo>
                      <a:pt x="4" y="78"/>
                    </a:lnTo>
                    <a:lnTo>
                      <a:pt x="3" y="68"/>
                    </a:lnTo>
                    <a:lnTo>
                      <a:pt x="3" y="57"/>
                    </a:lnTo>
                    <a:lnTo>
                      <a:pt x="2" y="46"/>
                    </a:lnTo>
                    <a:lnTo>
                      <a:pt x="2" y="35"/>
                    </a:lnTo>
                    <a:lnTo>
                      <a:pt x="1" y="23"/>
                    </a:lnTo>
                    <a:lnTo>
                      <a:pt x="1" y="12"/>
                    </a:ln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3" name="Freeform 78">
                <a:extLst>
                  <a:ext uri="{FF2B5EF4-FFF2-40B4-BE49-F238E27FC236}">
                    <a16:creationId xmlns:a16="http://schemas.microsoft.com/office/drawing/2014/main" id="{279D49C9-465D-D5F7-29C9-9DB78A805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4438" y="2019300"/>
                <a:ext cx="115888" cy="1912938"/>
              </a:xfrm>
              <a:custGeom>
                <a:avLst/>
                <a:gdLst>
                  <a:gd name="T0" fmla="*/ 0 w 20"/>
                  <a:gd name="T1" fmla="*/ 0 h 270"/>
                  <a:gd name="T2" fmla="*/ 0 w 20"/>
                  <a:gd name="T3" fmla="*/ 2147483647 h 270"/>
                  <a:gd name="T4" fmla="*/ 2147483647 w 20"/>
                  <a:gd name="T5" fmla="*/ 2147483647 h 270"/>
                  <a:gd name="T6" fmla="*/ 2147483647 w 20"/>
                  <a:gd name="T7" fmla="*/ 2147483647 h 270"/>
                  <a:gd name="T8" fmla="*/ 2147483647 w 20"/>
                  <a:gd name="T9" fmla="*/ 2147483647 h 270"/>
                  <a:gd name="T10" fmla="*/ 2147483647 w 20"/>
                  <a:gd name="T11" fmla="*/ 2147483647 h 270"/>
                  <a:gd name="T12" fmla="*/ 2147483647 w 20"/>
                  <a:gd name="T13" fmla="*/ 2147483647 h 270"/>
                  <a:gd name="T14" fmla="*/ 2147483647 w 20"/>
                  <a:gd name="T15" fmla="*/ 2147483647 h 270"/>
                  <a:gd name="T16" fmla="*/ 2147483647 w 20"/>
                  <a:gd name="T17" fmla="*/ 2147483647 h 270"/>
                  <a:gd name="T18" fmla="*/ 2147483647 w 20"/>
                  <a:gd name="T19" fmla="*/ 2147483647 h 270"/>
                  <a:gd name="T20" fmla="*/ 2147483647 w 20"/>
                  <a:gd name="T21" fmla="*/ 2147483647 h 270"/>
                  <a:gd name="T22" fmla="*/ 2147483647 w 20"/>
                  <a:gd name="T23" fmla="*/ 2147483647 h 270"/>
                  <a:gd name="T24" fmla="*/ 2147483647 w 20"/>
                  <a:gd name="T25" fmla="*/ 2147483647 h 270"/>
                  <a:gd name="T26" fmla="*/ 2147483647 w 20"/>
                  <a:gd name="T27" fmla="*/ 2147483647 h 270"/>
                  <a:gd name="T28" fmla="*/ 2147483647 w 20"/>
                  <a:gd name="T29" fmla="*/ 2147483647 h 270"/>
                  <a:gd name="T30" fmla="*/ 2147483647 w 20"/>
                  <a:gd name="T31" fmla="*/ 2147483647 h 270"/>
                  <a:gd name="T32" fmla="*/ 2147483647 w 20"/>
                  <a:gd name="T33" fmla="*/ 2147483647 h 270"/>
                  <a:gd name="T34" fmla="*/ 2147483647 w 20"/>
                  <a:gd name="T35" fmla="*/ 2147483647 h 270"/>
                  <a:gd name="T36" fmla="*/ 2147483647 w 20"/>
                  <a:gd name="T37" fmla="*/ 2147483647 h 270"/>
                  <a:gd name="T38" fmla="*/ 2147483647 w 20"/>
                  <a:gd name="T39" fmla="*/ 2147483647 h 270"/>
                  <a:gd name="T40" fmla="*/ 2147483647 w 20"/>
                  <a:gd name="T41" fmla="*/ 2147483647 h 270"/>
                  <a:gd name="T42" fmla="*/ 2147483647 w 20"/>
                  <a:gd name="T43" fmla="*/ 2147483647 h 270"/>
                  <a:gd name="T44" fmla="*/ 2147483647 w 20"/>
                  <a:gd name="T45" fmla="*/ 2147483647 h 270"/>
                  <a:gd name="T46" fmla="*/ 2147483647 w 20"/>
                  <a:gd name="T47" fmla="*/ 2147483647 h 270"/>
                  <a:gd name="T48" fmla="*/ 2147483647 w 20"/>
                  <a:gd name="T49" fmla="*/ 2147483647 h 270"/>
                  <a:gd name="T50" fmla="*/ 2147483647 w 20"/>
                  <a:gd name="T51" fmla="*/ 2147483647 h 270"/>
                  <a:gd name="T52" fmla="*/ 2147483647 w 20"/>
                  <a:gd name="T53" fmla="*/ 2147483647 h 270"/>
                  <a:gd name="T54" fmla="*/ 2147483647 w 20"/>
                  <a:gd name="T55" fmla="*/ 2147483647 h 270"/>
                  <a:gd name="T56" fmla="*/ 2147483647 w 20"/>
                  <a:gd name="T57" fmla="*/ 2147483647 h 270"/>
                  <a:gd name="T58" fmla="*/ 2147483647 w 20"/>
                  <a:gd name="T59" fmla="*/ 2147483647 h 270"/>
                  <a:gd name="T60" fmla="*/ 2147483647 w 20"/>
                  <a:gd name="T61" fmla="*/ 2147483647 h 270"/>
                  <a:gd name="T62" fmla="*/ 2147483647 w 20"/>
                  <a:gd name="T63" fmla="*/ 2147483647 h 270"/>
                  <a:gd name="T64" fmla="*/ 2147483647 w 20"/>
                  <a:gd name="T65" fmla="*/ 2147483647 h 270"/>
                  <a:gd name="T66" fmla="*/ 2147483647 w 20"/>
                  <a:gd name="T67" fmla="*/ 2147483647 h 270"/>
                  <a:gd name="T68" fmla="*/ 2147483647 w 20"/>
                  <a:gd name="T69" fmla="*/ 2147483647 h 270"/>
                  <a:gd name="T70" fmla="*/ 2147483647 w 20"/>
                  <a:gd name="T71" fmla="*/ 2147483647 h 270"/>
                  <a:gd name="T72" fmla="*/ 2147483647 w 20"/>
                  <a:gd name="T73" fmla="*/ 2147483647 h 270"/>
                  <a:gd name="T74" fmla="*/ 2147483647 w 20"/>
                  <a:gd name="T75" fmla="*/ 2147483647 h 270"/>
                  <a:gd name="T76" fmla="*/ 2147483647 w 20"/>
                  <a:gd name="T77" fmla="*/ 2147483647 h 270"/>
                  <a:gd name="T78" fmla="*/ 2147483647 w 20"/>
                  <a:gd name="T79" fmla="*/ 2147483647 h 270"/>
                  <a:gd name="T80" fmla="*/ 2147483647 w 20"/>
                  <a:gd name="T81" fmla="*/ 2147483647 h 27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0"/>
                  <a:gd name="T124" fmla="*/ 0 h 270"/>
                  <a:gd name="T125" fmla="*/ 20 w 20"/>
                  <a:gd name="T126" fmla="*/ 270 h 27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0" h="270">
                    <a:moveTo>
                      <a:pt x="0" y="0"/>
                    </a:moveTo>
                    <a:lnTo>
                      <a:pt x="0" y="9"/>
                    </a:lnTo>
                    <a:lnTo>
                      <a:pt x="1" y="19"/>
                    </a:lnTo>
                    <a:lnTo>
                      <a:pt x="1" y="28"/>
                    </a:lnTo>
                    <a:lnTo>
                      <a:pt x="2" y="38"/>
                    </a:lnTo>
                    <a:lnTo>
                      <a:pt x="2" y="47"/>
                    </a:lnTo>
                    <a:lnTo>
                      <a:pt x="3" y="56"/>
                    </a:lnTo>
                    <a:lnTo>
                      <a:pt x="3" y="64"/>
                    </a:lnTo>
                    <a:lnTo>
                      <a:pt x="4" y="73"/>
                    </a:lnTo>
                    <a:lnTo>
                      <a:pt x="4" y="82"/>
                    </a:lnTo>
                    <a:lnTo>
                      <a:pt x="5" y="90"/>
                    </a:lnTo>
                    <a:lnTo>
                      <a:pt x="5" y="98"/>
                    </a:lnTo>
                    <a:lnTo>
                      <a:pt x="6" y="106"/>
                    </a:lnTo>
                    <a:lnTo>
                      <a:pt x="6" y="114"/>
                    </a:lnTo>
                    <a:lnTo>
                      <a:pt x="7" y="121"/>
                    </a:lnTo>
                    <a:lnTo>
                      <a:pt x="7" y="129"/>
                    </a:lnTo>
                    <a:lnTo>
                      <a:pt x="8" y="136"/>
                    </a:lnTo>
                    <a:lnTo>
                      <a:pt x="8" y="144"/>
                    </a:lnTo>
                    <a:lnTo>
                      <a:pt x="9" y="151"/>
                    </a:lnTo>
                    <a:lnTo>
                      <a:pt x="9" y="158"/>
                    </a:lnTo>
                    <a:lnTo>
                      <a:pt x="10" y="165"/>
                    </a:lnTo>
                    <a:lnTo>
                      <a:pt x="10" y="171"/>
                    </a:lnTo>
                    <a:lnTo>
                      <a:pt x="11" y="178"/>
                    </a:lnTo>
                    <a:lnTo>
                      <a:pt x="11" y="184"/>
                    </a:lnTo>
                    <a:lnTo>
                      <a:pt x="12" y="190"/>
                    </a:lnTo>
                    <a:lnTo>
                      <a:pt x="12" y="197"/>
                    </a:lnTo>
                    <a:lnTo>
                      <a:pt x="13" y="203"/>
                    </a:lnTo>
                    <a:lnTo>
                      <a:pt x="13" y="209"/>
                    </a:lnTo>
                    <a:lnTo>
                      <a:pt x="14" y="214"/>
                    </a:lnTo>
                    <a:lnTo>
                      <a:pt x="14" y="220"/>
                    </a:lnTo>
                    <a:lnTo>
                      <a:pt x="15" y="225"/>
                    </a:lnTo>
                    <a:lnTo>
                      <a:pt x="15" y="231"/>
                    </a:lnTo>
                    <a:lnTo>
                      <a:pt x="16" y="236"/>
                    </a:lnTo>
                    <a:lnTo>
                      <a:pt x="16" y="241"/>
                    </a:lnTo>
                    <a:lnTo>
                      <a:pt x="17" y="246"/>
                    </a:lnTo>
                    <a:lnTo>
                      <a:pt x="17" y="251"/>
                    </a:lnTo>
                    <a:lnTo>
                      <a:pt x="18" y="256"/>
                    </a:lnTo>
                    <a:lnTo>
                      <a:pt x="18" y="261"/>
                    </a:lnTo>
                    <a:lnTo>
                      <a:pt x="19" y="265"/>
                    </a:lnTo>
                    <a:lnTo>
                      <a:pt x="19" y="270"/>
                    </a:lnTo>
                    <a:lnTo>
                      <a:pt x="20" y="264"/>
                    </a:lnTo>
                  </a:path>
                </a:pathLst>
              </a:custGeom>
              <a:noFill/>
              <a:ln w="381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374" name="Freeform 75">
              <a:extLst>
                <a:ext uri="{FF2B5EF4-FFF2-40B4-BE49-F238E27FC236}">
                  <a16:creationId xmlns:a16="http://schemas.microsoft.com/office/drawing/2014/main" id="{BFEB7D46-AA10-310B-4214-203D92E24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65872" y="-977893"/>
              <a:ext cx="144463" cy="2226228"/>
            </a:xfrm>
            <a:custGeom>
              <a:avLst/>
              <a:gdLst>
                <a:gd name="T0" fmla="*/ 0 w 25"/>
                <a:gd name="T1" fmla="*/ 2147483647 h 386"/>
                <a:gd name="T2" fmla="*/ 2147483647 w 25"/>
                <a:gd name="T3" fmla="*/ 2147483647 h 386"/>
                <a:gd name="T4" fmla="*/ 2147483647 w 25"/>
                <a:gd name="T5" fmla="*/ 2147483647 h 386"/>
                <a:gd name="T6" fmla="*/ 2147483647 w 25"/>
                <a:gd name="T7" fmla="*/ 2147483647 h 386"/>
                <a:gd name="T8" fmla="*/ 2147483647 w 25"/>
                <a:gd name="T9" fmla="*/ 2147483647 h 386"/>
                <a:gd name="T10" fmla="*/ 2147483647 w 25"/>
                <a:gd name="T11" fmla="*/ 2147483647 h 386"/>
                <a:gd name="T12" fmla="*/ 2147483647 w 25"/>
                <a:gd name="T13" fmla="*/ 2147483647 h 386"/>
                <a:gd name="T14" fmla="*/ 2147483647 w 25"/>
                <a:gd name="T15" fmla="*/ 2147483647 h 386"/>
                <a:gd name="T16" fmla="*/ 2147483647 w 25"/>
                <a:gd name="T17" fmla="*/ 2147483647 h 386"/>
                <a:gd name="T18" fmla="*/ 2147483647 w 25"/>
                <a:gd name="T19" fmla="*/ 2147483647 h 386"/>
                <a:gd name="T20" fmla="*/ 2147483647 w 25"/>
                <a:gd name="T21" fmla="*/ 2147483647 h 386"/>
                <a:gd name="T22" fmla="*/ 2147483647 w 25"/>
                <a:gd name="T23" fmla="*/ 2147483647 h 386"/>
                <a:gd name="T24" fmla="*/ 2147483647 w 25"/>
                <a:gd name="T25" fmla="*/ 2147483647 h 386"/>
                <a:gd name="T26" fmla="*/ 2147483647 w 25"/>
                <a:gd name="T27" fmla="*/ 2147483647 h 386"/>
                <a:gd name="T28" fmla="*/ 2147483647 w 25"/>
                <a:gd name="T29" fmla="*/ 2147483647 h 386"/>
                <a:gd name="T30" fmla="*/ 2147483647 w 25"/>
                <a:gd name="T31" fmla="*/ 2147483647 h 386"/>
                <a:gd name="T32" fmla="*/ 2147483647 w 25"/>
                <a:gd name="T33" fmla="*/ 2147483647 h 386"/>
                <a:gd name="T34" fmla="*/ 2147483647 w 25"/>
                <a:gd name="T35" fmla="*/ 2147483647 h 386"/>
                <a:gd name="T36" fmla="*/ 2147483647 w 25"/>
                <a:gd name="T37" fmla="*/ 2147483647 h 386"/>
                <a:gd name="T38" fmla="*/ 2147483647 w 25"/>
                <a:gd name="T39" fmla="*/ 2147483647 h 386"/>
                <a:gd name="T40" fmla="*/ 2147483647 w 25"/>
                <a:gd name="T41" fmla="*/ 2147483647 h 386"/>
                <a:gd name="T42" fmla="*/ 2147483647 w 25"/>
                <a:gd name="T43" fmla="*/ 2147483647 h 386"/>
                <a:gd name="T44" fmla="*/ 2147483647 w 25"/>
                <a:gd name="T45" fmla="*/ 2147483647 h 386"/>
                <a:gd name="T46" fmla="*/ 2147483647 w 25"/>
                <a:gd name="T47" fmla="*/ 2147483647 h 386"/>
                <a:gd name="T48" fmla="*/ 2147483647 w 25"/>
                <a:gd name="T49" fmla="*/ 2147483647 h 386"/>
                <a:gd name="T50" fmla="*/ 2147483647 w 25"/>
                <a:gd name="T51" fmla="*/ 2147483647 h 386"/>
                <a:gd name="T52" fmla="*/ 2147483647 w 25"/>
                <a:gd name="T53" fmla="*/ 2147483647 h 386"/>
                <a:gd name="T54" fmla="*/ 2147483647 w 25"/>
                <a:gd name="T55" fmla="*/ 2147483647 h 386"/>
                <a:gd name="T56" fmla="*/ 2147483647 w 25"/>
                <a:gd name="T57" fmla="*/ 2147483647 h 386"/>
                <a:gd name="T58" fmla="*/ 2147483647 w 25"/>
                <a:gd name="T59" fmla="*/ 2147483647 h 386"/>
                <a:gd name="T60" fmla="*/ 2147483647 w 25"/>
                <a:gd name="T61" fmla="*/ 2147483647 h 386"/>
                <a:gd name="T62" fmla="*/ 2147483647 w 25"/>
                <a:gd name="T63" fmla="*/ 2147483647 h 386"/>
                <a:gd name="T64" fmla="*/ 2147483647 w 25"/>
                <a:gd name="T65" fmla="*/ 2147483647 h 386"/>
                <a:gd name="T66" fmla="*/ 2147483647 w 25"/>
                <a:gd name="T67" fmla="*/ 2147483647 h 386"/>
                <a:gd name="T68" fmla="*/ 2147483647 w 25"/>
                <a:gd name="T69" fmla="*/ 2147483647 h 386"/>
                <a:gd name="T70" fmla="*/ 2147483647 w 25"/>
                <a:gd name="T71" fmla="*/ 2147483647 h 386"/>
                <a:gd name="T72" fmla="*/ 2147483647 w 25"/>
                <a:gd name="T73" fmla="*/ 2147483647 h 386"/>
                <a:gd name="T74" fmla="*/ 2147483647 w 25"/>
                <a:gd name="T75" fmla="*/ 2147483647 h 386"/>
                <a:gd name="T76" fmla="*/ 2147483647 w 25"/>
                <a:gd name="T77" fmla="*/ 2147483647 h 386"/>
                <a:gd name="T78" fmla="*/ 2147483647 w 25"/>
                <a:gd name="T79" fmla="*/ 0 h 38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5"/>
                <a:gd name="T121" fmla="*/ 0 h 386"/>
                <a:gd name="T122" fmla="*/ 25 w 25"/>
                <a:gd name="T123" fmla="*/ 386 h 38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5" h="386">
                  <a:moveTo>
                    <a:pt x="0" y="386"/>
                  </a:moveTo>
                  <a:lnTo>
                    <a:pt x="1" y="377"/>
                  </a:lnTo>
                  <a:lnTo>
                    <a:pt x="2" y="368"/>
                  </a:lnTo>
                  <a:lnTo>
                    <a:pt x="3" y="358"/>
                  </a:lnTo>
                  <a:lnTo>
                    <a:pt x="4" y="348"/>
                  </a:lnTo>
                  <a:lnTo>
                    <a:pt x="5" y="337"/>
                  </a:lnTo>
                  <a:lnTo>
                    <a:pt x="6" y="325"/>
                  </a:lnTo>
                  <a:lnTo>
                    <a:pt x="7" y="314"/>
                  </a:lnTo>
                  <a:lnTo>
                    <a:pt x="8" y="301"/>
                  </a:lnTo>
                  <a:lnTo>
                    <a:pt x="9" y="288"/>
                  </a:lnTo>
                  <a:lnTo>
                    <a:pt x="10" y="275"/>
                  </a:lnTo>
                  <a:lnTo>
                    <a:pt x="11" y="261"/>
                  </a:lnTo>
                  <a:lnTo>
                    <a:pt x="11" y="254"/>
                  </a:lnTo>
                  <a:lnTo>
                    <a:pt x="12" y="246"/>
                  </a:lnTo>
                  <a:lnTo>
                    <a:pt x="12" y="239"/>
                  </a:lnTo>
                  <a:lnTo>
                    <a:pt x="13" y="231"/>
                  </a:lnTo>
                  <a:lnTo>
                    <a:pt x="13" y="224"/>
                  </a:lnTo>
                  <a:lnTo>
                    <a:pt x="14" y="216"/>
                  </a:lnTo>
                  <a:lnTo>
                    <a:pt x="14" y="208"/>
                  </a:lnTo>
                  <a:lnTo>
                    <a:pt x="15" y="199"/>
                  </a:lnTo>
                  <a:lnTo>
                    <a:pt x="15" y="191"/>
                  </a:lnTo>
                  <a:lnTo>
                    <a:pt x="16" y="182"/>
                  </a:lnTo>
                  <a:lnTo>
                    <a:pt x="16" y="174"/>
                  </a:lnTo>
                  <a:lnTo>
                    <a:pt x="17" y="165"/>
                  </a:lnTo>
                  <a:lnTo>
                    <a:pt x="17" y="156"/>
                  </a:lnTo>
                  <a:lnTo>
                    <a:pt x="18" y="147"/>
                  </a:lnTo>
                  <a:lnTo>
                    <a:pt x="18" y="137"/>
                  </a:lnTo>
                  <a:lnTo>
                    <a:pt x="19" y="128"/>
                  </a:lnTo>
                  <a:lnTo>
                    <a:pt x="19" y="118"/>
                  </a:lnTo>
                  <a:lnTo>
                    <a:pt x="20" y="108"/>
                  </a:lnTo>
                  <a:lnTo>
                    <a:pt x="20" y="98"/>
                  </a:lnTo>
                  <a:lnTo>
                    <a:pt x="21" y="88"/>
                  </a:lnTo>
                  <a:lnTo>
                    <a:pt x="21" y="78"/>
                  </a:lnTo>
                  <a:lnTo>
                    <a:pt x="22" y="67"/>
                  </a:lnTo>
                  <a:lnTo>
                    <a:pt x="22" y="56"/>
                  </a:lnTo>
                  <a:lnTo>
                    <a:pt x="23" y="45"/>
                  </a:lnTo>
                  <a:lnTo>
                    <a:pt x="23" y="34"/>
                  </a:lnTo>
                  <a:lnTo>
                    <a:pt x="24" y="23"/>
                  </a:lnTo>
                  <a:lnTo>
                    <a:pt x="24" y="12"/>
                  </a:lnTo>
                  <a:lnTo>
                    <a:pt x="25" y="0"/>
                  </a:lnTo>
                </a:path>
              </a:pathLst>
            </a:cu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74308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" grpId="0"/>
      <p:bldP spid="2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3264A-EAB9-4A7F-9F14-42F3AC3E092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26720" y="218440"/>
                <a:ext cx="10688320" cy="90932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Ie</a:t>
                </a:r>
                <a:r>
                  <a:rPr lang="en-US" dirty="0"/>
                  <a:t>: Suppose the following coordinates are on the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then what will the functions become on the absolute function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3264A-EAB9-4A7F-9F14-42F3AC3E09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26720" y="218440"/>
                <a:ext cx="10688320" cy="909320"/>
              </a:xfrm>
              <a:blipFill>
                <a:blip r:embed="rId3"/>
                <a:stretch>
                  <a:fillRect l="-856" t="-5369" b="-60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DE47BAE-0C06-43A6-88AB-947E72649C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799521"/>
              </p:ext>
            </p:extLst>
          </p:nvPr>
        </p:nvGraphicFramePr>
        <p:xfrm>
          <a:off x="836930" y="1136332"/>
          <a:ext cx="2007870" cy="819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622080" imgH="253800" progId="Equation.DSMT4">
                  <p:embed/>
                </p:oleObj>
              </mc:Choice>
              <mc:Fallback>
                <p:oleObj name="Equation" r:id="rId4" imgW="6220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DE47BAE-0C06-43A6-88AB-947E72649C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6930" y="1136332"/>
                        <a:ext cx="2007870" cy="819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86194D-EF41-4AC1-A95F-6270D5E183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852418"/>
              </p:ext>
            </p:extLst>
          </p:nvPr>
        </p:nvGraphicFramePr>
        <p:xfrm>
          <a:off x="308610" y="2051368"/>
          <a:ext cx="20891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647640" imgH="253800" progId="Equation.DSMT4">
                  <p:embed/>
                </p:oleObj>
              </mc:Choice>
              <mc:Fallback>
                <p:oleObj name="Equation" r:id="rId6" imgW="6476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786194D-EF41-4AC1-A95F-6270D5E183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8610" y="2051368"/>
                        <a:ext cx="2089150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9572E9-EA63-4971-9304-DA609A60A1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71178"/>
              </p:ext>
            </p:extLst>
          </p:nvPr>
        </p:nvGraphicFramePr>
        <p:xfrm>
          <a:off x="298132" y="3149918"/>
          <a:ext cx="26209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812520" imgH="253800" progId="Equation.DSMT4">
                  <p:embed/>
                </p:oleObj>
              </mc:Choice>
              <mc:Fallback>
                <p:oleObj name="Equation" r:id="rId8" imgW="8125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9572E9-EA63-4971-9304-DA609A60A1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8132" y="3149918"/>
                        <a:ext cx="2620963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A6D1C52-0886-4F65-9E29-C40B20B43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268090"/>
              </p:ext>
            </p:extLst>
          </p:nvPr>
        </p:nvGraphicFramePr>
        <p:xfrm>
          <a:off x="329248" y="4124960"/>
          <a:ext cx="2457450" cy="139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761760" imgH="431640" progId="Equation.DSMT4">
                  <p:embed/>
                </p:oleObj>
              </mc:Choice>
              <mc:Fallback>
                <p:oleObj name="Equation" r:id="rId10" imgW="76176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A6D1C52-0886-4F65-9E29-C40B20B43E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9248" y="4124960"/>
                        <a:ext cx="2457450" cy="139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CD8F5EC-E08F-4FDE-B0A2-981832FA02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044287"/>
              </p:ext>
            </p:extLst>
          </p:nvPr>
        </p:nvGraphicFramePr>
        <p:xfrm>
          <a:off x="350520" y="5742305"/>
          <a:ext cx="2128838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660240" imgH="253800" progId="Equation.DSMT4">
                  <p:embed/>
                </p:oleObj>
              </mc:Choice>
              <mc:Fallback>
                <p:oleObj name="Equation" r:id="rId12" imgW="6602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CD8F5EC-E08F-4FDE-B0A2-981832FA02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0520" y="5742305"/>
                        <a:ext cx="2128838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2267DE0-FF40-4429-9FC0-DC0C76100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041647"/>
              </p:ext>
            </p:extLst>
          </p:nvPr>
        </p:nvGraphicFramePr>
        <p:xfrm>
          <a:off x="7136130" y="1217613"/>
          <a:ext cx="217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672840" imgH="279360" progId="Equation.DSMT4">
                  <p:embed/>
                </p:oleObj>
              </mc:Choice>
              <mc:Fallback>
                <p:oleObj name="Equation" r:id="rId14" imgW="67284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2267DE0-FF40-4429-9FC0-DC0C761000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136130" y="1217613"/>
                        <a:ext cx="21717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E9DA38B-0B6E-4D0F-BC43-D04549968CD1}"/>
              </a:ext>
            </a:extLst>
          </p:cNvPr>
          <p:cNvCxnSpPr/>
          <p:nvPr/>
        </p:nvCxnSpPr>
        <p:spPr>
          <a:xfrm>
            <a:off x="2641600" y="2550160"/>
            <a:ext cx="4612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590F3C2-F169-49DC-B934-183CCEF851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944923"/>
              </p:ext>
            </p:extLst>
          </p:nvPr>
        </p:nvGraphicFramePr>
        <p:xfrm>
          <a:off x="7292023" y="2081530"/>
          <a:ext cx="114617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355320" imgH="253800" progId="Equation.DSMT4">
                  <p:embed/>
                </p:oleObj>
              </mc:Choice>
              <mc:Fallback>
                <p:oleObj name="Equation" r:id="rId16" imgW="35532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590F3C2-F169-49DC-B934-183CCEF851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92023" y="2081530"/>
                        <a:ext cx="1146175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4641265-9D2B-4E4E-A2F5-66E887AC9132}"/>
              </a:ext>
            </a:extLst>
          </p:cNvPr>
          <p:cNvSpPr txBox="1"/>
          <p:nvPr/>
        </p:nvSpPr>
        <p:spPr>
          <a:xfrm>
            <a:off x="8737600" y="2119313"/>
            <a:ext cx="345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X-coordinate is unchanged.  The y-coordinate was negative and is now positive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2862FA3-0D61-4BD6-A365-7A045DBFBA98}"/>
              </a:ext>
            </a:extLst>
          </p:cNvPr>
          <p:cNvCxnSpPr>
            <a:cxnSpLocks/>
          </p:cNvCxnSpPr>
          <p:nvPr/>
        </p:nvCxnSpPr>
        <p:spPr>
          <a:xfrm>
            <a:off x="2905760" y="3596640"/>
            <a:ext cx="435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816F8E8-A71B-4A82-B923-403306FD6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579417"/>
              </p:ext>
            </p:extLst>
          </p:nvPr>
        </p:nvGraphicFramePr>
        <p:xfrm>
          <a:off x="7218045" y="3208655"/>
          <a:ext cx="196532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609480" imgH="253800" progId="Equation.DSMT4">
                  <p:embed/>
                </p:oleObj>
              </mc:Choice>
              <mc:Fallback>
                <p:oleObj name="Equation" r:id="rId18" imgW="6094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816F8E8-A71B-4A82-B923-403306FD64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18045" y="3208655"/>
                        <a:ext cx="1965325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CF9FFF27-0773-49FB-ADB2-7CEFB296C6C8}"/>
              </a:ext>
            </a:extLst>
          </p:cNvPr>
          <p:cNvSpPr txBox="1"/>
          <p:nvPr/>
        </p:nvSpPr>
        <p:spPr>
          <a:xfrm>
            <a:off x="5913120" y="3870960"/>
            <a:ext cx="600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X-coordinate DO NOT Change, even if it’s negative.  The y-coordinate was negative and is now positive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8F255A3-0BB3-4E1D-881A-DD5070976354}"/>
              </a:ext>
            </a:extLst>
          </p:cNvPr>
          <p:cNvCxnSpPr>
            <a:cxnSpLocks/>
          </p:cNvCxnSpPr>
          <p:nvPr/>
        </p:nvCxnSpPr>
        <p:spPr>
          <a:xfrm>
            <a:off x="2854960" y="4937760"/>
            <a:ext cx="435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76E6367-6F42-4762-9F69-49481B3017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553307"/>
              </p:ext>
            </p:extLst>
          </p:nvPr>
        </p:nvGraphicFramePr>
        <p:xfrm>
          <a:off x="7117080" y="4497705"/>
          <a:ext cx="1924050" cy="139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596880" imgH="431640" progId="Equation.DSMT4">
                  <p:embed/>
                </p:oleObj>
              </mc:Choice>
              <mc:Fallback>
                <p:oleObj name="Equation" r:id="rId20" imgW="596880" imgH="4316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76E6367-6F42-4762-9F69-49481B3017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117080" y="4497705"/>
                        <a:ext cx="1924050" cy="139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C7AAF9DE-79C3-49D7-8B88-E6B8FF1BA8AE}"/>
              </a:ext>
            </a:extLst>
          </p:cNvPr>
          <p:cNvSpPr txBox="1"/>
          <p:nvPr/>
        </p:nvSpPr>
        <p:spPr>
          <a:xfrm>
            <a:off x="8950960" y="4866640"/>
            <a:ext cx="2245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Both coordinate stays the same!!!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338AC5D-CE37-4CAB-9D9E-700B3E6D2E93}"/>
              </a:ext>
            </a:extLst>
          </p:cNvPr>
          <p:cNvCxnSpPr>
            <a:cxnSpLocks/>
          </p:cNvCxnSpPr>
          <p:nvPr/>
        </p:nvCxnSpPr>
        <p:spPr>
          <a:xfrm>
            <a:off x="2661920" y="6197600"/>
            <a:ext cx="435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ACCC2D8-E999-4E87-A793-F26898B9E3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83125"/>
              </p:ext>
            </p:extLst>
          </p:nvPr>
        </p:nvGraphicFramePr>
        <p:xfrm>
          <a:off x="7058660" y="5811520"/>
          <a:ext cx="1473200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457200" imgH="253800" progId="Equation.DSMT4">
                  <p:embed/>
                </p:oleObj>
              </mc:Choice>
              <mc:Fallback>
                <p:oleObj name="Equation" r:id="rId22" imgW="45720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ACCC2D8-E999-4E87-A793-F26898B9E3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058660" y="5811520"/>
                        <a:ext cx="1473200" cy="81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B10E42D2-3814-46EB-A8E1-5ECA37F0359D}"/>
              </a:ext>
            </a:extLst>
          </p:cNvPr>
          <p:cNvSpPr txBox="1"/>
          <p:nvPr/>
        </p:nvSpPr>
        <p:spPr>
          <a:xfrm>
            <a:off x="8473440" y="5913120"/>
            <a:ext cx="2245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Both coordinate stays the same!!!</a:t>
            </a:r>
          </a:p>
        </p:txBody>
      </p:sp>
    </p:spTree>
    <p:extLst>
      <p:ext uri="{BB962C8B-B14F-4D97-AF65-F5344CB8AC3E}">
        <p14:creationId xmlns:p14="http://schemas.microsoft.com/office/powerpoint/2010/main" val="270419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21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E2FCF-C145-BF58-A4CC-615FBCE60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87" y="274638"/>
            <a:ext cx="7205701" cy="541791"/>
          </a:xfrm>
        </p:spPr>
        <p:txBody>
          <a:bodyPr>
            <a:normAutofit fontScale="90000"/>
          </a:bodyPr>
          <a:lstStyle/>
          <a:p>
            <a:r>
              <a:rPr lang="en-CA" dirty="0"/>
              <a:t>III) What is a Piece Wise Function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B5284-0C30-DD04-F361-AE01AFD575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3287" y="992124"/>
            <a:ext cx="11552463" cy="899429"/>
          </a:xfrm>
        </p:spPr>
        <p:txBody>
          <a:bodyPr/>
          <a:lstStyle/>
          <a:p>
            <a:r>
              <a:rPr lang="en-CA" dirty="0"/>
              <a:t>A piece wise function is a way to write an equation that has multiple formulas and you decide on which one to use based on the domain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D735AE3-BC89-3A3F-1D55-C3DD45E592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914612"/>
              </p:ext>
            </p:extLst>
          </p:nvPr>
        </p:nvGraphicFramePr>
        <p:xfrm>
          <a:off x="251383" y="2089660"/>
          <a:ext cx="4655116" cy="1931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714320" imgH="711000" progId="Equation.DSMT4">
                  <p:embed/>
                </p:oleObj>
              </mc:Choice>
              <mc:Fallback>
                <p:oleObj name="Equation" r:id="rId3" imgW="1714320" imgH="7110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D735AE3-BC89-3A3F-1D55-C3DD45E59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383" y="2089660"/>
                        <a:ext cx="4655116" cy="19310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3FED5D-87EF-FEC9-EAF4-E96C78C16423}"/>
              </a:ext>
            </a:extLst>
          </p:cNvPr>
          <p:cNvSpPr txBox="1">
            <a:spLocks/>
          </p:cNvSpPr>
          <p:nvPr/>
        </p:nvSpPr>
        <p:spPr>
          <a:xfrm>
            <a:off x="53790" y="4218778"/>
            <a:ext cx="11552463" cy="8994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From this P.W function, we have three different equations!  On the right are the respective domains that you are to use these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77597D0-778C-EB07-FFF0-2971792EE23D}"/>
                  </a:ext>
                </a:extLst>
              </p:cNvPr>
              <p:cNvSpPr txBox="1"/>
              <p:nvPr/>
            </p:nvSpPr>
            <p:spPr>
              <a:xfrm>
                <a:off x="5056097" y="2185054"/>
                <a:ext cx="67683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Between -10 to 0, you would use the equation 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77597D0-778C-EB07-FFF0-2971792EE2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097" y="2185054"/>
                <a:ext cx="6768352" cy="400110"/>
              </a:xfrm>
              <a:prstGeom prst="rect">
                <a:avLst/>
              </a:prstGeom>
              <a:blipFill>
                <a:blip r:embed="rId5"/>
                <a:stretch>
                  <a:fillRect l="-900" t="-7576" b="-257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12BF5E3-1EED-A132-1452-6F206038E2DD}"/>
                  </a:ext>
                </a:extLst>
              </p:cNvPr>
              <p:cNvSpPr txBox="1"/>
              <p:nvPr/>
            </p:nvSpPr>
            <p:spPr>
              <a:xfrm>
                <a:off x="5056097" y="2812584"/>
                <a:ext cx="67683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Between 0 to 5, you would use the equation 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12BF5E3-1EED-A132-1452-6F206038E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097" y="2812584"/>
                <a:ext cx="6768352" cy="400110"/>
              </a:xfrm>
              <a:prstGeom prst="rect">
                <a:avLst/>
              </a:prstGeom>
              <a:blipFill>
                <a:blip r:embed="rId6"/>
                <a:stretch>
                  <a:fillRect l="-900" t="-7576" b="-257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860931-0279-50C9-55E5-CFA2D5FF0C0A}"/>
                  </a:ext>
                </a:extLst>
              </p:cNvPr>
              <p:cNvSpPr txBox="1"/>
              <p:nvPr/>
            </p:nvSpPr>
            <p:spPr>
              <a:xfrm>
                <a:off x="5056097" y="3440114"/>
                <a:ext cx="67683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Between 5 to 20, you would use the equation 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860931-0279-50C9-55E5-CFA2D5FF0C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097" y="3440114"/>
                <a:ext cx="6768352" cy="400110"/>
              </a:xfrm>
              <a:prstGeom prst="rect">
                <a:avLst/>
              </a:prstGeom>
              <a:blipFill>
                <a:blip r:embed="rId7"/>
                <a:stretch>
                  <a:fillRect l="-900" t="-7576" b="-257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3E6672F-6061-CBD2-7690-DEC2311F2028}"/>
              </a:ext>
            </a:extLst>
          </p:cNvPr>
          <p:cNvSpPr txBox="1">
            <a:spLocks/>
          </p:cNvSpPr>
          <p:nvPr/>
        </p:nvSpPr>
        <p:spPr>
          <a:xfrm>
            <a:off x="71717" y="5097319"/>
            <a:ext cx="11552463" cy="8994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Note: When writing the piece-wise function, make sure that the domains on the right are NOT OVERLAPPING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D5465B6-7A10-BE7A-A25E-2D063188FBE8}"/>
              </a:ext>
            </a:extLst>
          </p:cNvPr>
          <p:cNvSpPr txBox="1">
            <a:spLocks/>
          </p:cNvSpPr>
          <p:nvPr/>
        </p:nvSpPr>
        <p:spPr>
          <a:xfrm>
            <a:off x="71714" y="5975860"/>
            <a:ext cx="11552463" cy="8994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Also, DO NOT Use the ABSOLUTE Value Symbol for your P.W. function</a:t>
            </a:r>
          </a:p>
        </p:txBody>
      </p:sp>
    </p:spTree>
    <p:extLst>
      <p:ext uri="{BB962C8B-B14F-4D97-AF65-F5344CB8AC3E}">
        <p14:creationId xmlns:p14="http://schemas.microsoft.com/office/powerpoint/2010/main" val="41905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764" y="127670"/>
            <a:ext cx="11467556" cy="62466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3500" dirty="0">
                <a:solidFill>
                  <a:schemeClr val="tx2">
                    <a:satMod val="130000"/>
                  </a:schemeClr>
                </a:solidFill>
              </a:rPr>
              <a:t>III) Using a Piecewise Function to Describe ABS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177326" y="792774"/>
            <a:ext cx="11358880" cy="1577975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/>
              <a:t>Since the graph is reflected over the X-axis, the domain of a P.W. function should be split using the “X” intercepts!</a:t>
            </a:r>
          </a:p>
          <a:p>
            <a:pPr eaLnBrk="1" hangingPunct="1"/>
            <a:r>
              <a:rPr lang="en-CA" dirty="0"/>
              <a:t>For the ABS value, determine which side of the function was reflected over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227519"/>
              </p:ext>
            </p:extLst>
          </p:nvPr>
        </p:nvGraphicFramePr>
        <p:xfrm>
          <a:off x="6144477" y="2215251"/>
          <a:ext cx="14859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850531" imgH="431613" progId="Equation.DSMT4">
                  <p:embed/>
                </p:oleObj>
              </mc:Choice>
              <mc:Fallback>
                <p:oleObj name="Equation" r:id="rId4" imgW="850531" imgH="431613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4477" y="2215251"/>
                        <a:ext cx="1485900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0" name="Group 14"/>
          <p:cNvGrpSpPr>
            <a:grpSpLocks noChangeAspect="1"/>
          </p:cNvGrpSpPr>
          <p:nvPr/>
        </p:nvGrpSpPr>
        <p:grpSpPr bwMode="auto">
          <a:xfrm>
            <a:off x="1877691" y="2747963"/>
            <a:ext cx="3884613" cy="3865562"/>
            <a:chOff x="-192" y="1075"/>
            <a:chExt cx="2712" cy="2698"/>
          </a:xfrm>
        </p:grpSpPr>
        <p:sp>
          <p:nvSpPr>
            <p:cNvPr id="3101" name="AutoShape 13"/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2" name="Rectangle 15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03" name="Line 16"/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4" name="Line 17"/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5" name="Line 18"/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6" name="Line 19"/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7" name="Line 20"/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Line 21"/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22"/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23"/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24"/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25"/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26"/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27"/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28"/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29"/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30"/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31"/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32"/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33"/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34"/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35"/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36"/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37"/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38"/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39"/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40"/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41"/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42"/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43"/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44"/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45"/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46"/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47"/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48"/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49"/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50"/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51"/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52"/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53"/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54"/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55"/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56"/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57"/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58"/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59"/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60"/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61"/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Rectangle 62"/>
            <p:cNvSpPr>
              <a:spLocks noChangeArrowheads="1"/>
            </p:cNvSpPr>
            <p:nvPr/>
          </p:nvSpPr>
          <p:spPr bwMode="auto">
            <a:xfrm>
              <a:off x="2465" y="2264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50" name="Freeform 63"/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51" name="Line 64"/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65"/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66"/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67"/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Rectangle 68"/>
            <p:cNvSpPr>
              <a:spLocks noChangeArrowheads="1"/>
            </p:cNvSpPr>
            <p:nvPr/>
          </p:nvSpPr>
          <p:spPr bwMode="auto">
            <a:xfrm>
              <a:off x="883" y="1075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56" name="Freeform 69"/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57" name="Rectangle 70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58" name="Line 71"/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Rectangle 72"/>
            <p:cNvSpPr>
              <a:spLocks noChangeArrowheads="1"/>
            </p:cNvSpPr>
            <p:nvPr/>
          </p:nvSpPr>
          <p:spPr bwMode="auto">
            <a:xfrm>
              <a:off x="-7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60" name="Line 73"/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Rectangle 74"/>
            <p:cNvSpPr>
              <a:spLocks noChangeArrowheads="1"/>
            </p:cNvSpPr>
            <p:nvPr/>
          </p:nvSpPr>
          <p:spPr bwMode="auto">
            <a:xfrm>
              <a:off x="203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62" name="Line 75"/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Rectangle 76"/>
            <p:cNvSpPr>
              <a:spLocks noChangeArrowheads="1"/>
            </p:cNvSpPr>
            <p:nvPr/>
          </p:nvSpPr>
          <p:spPr bwMode="auto">
            <a:xfrm>
              <a:off x="409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64" name="Line 77"/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Rectangle 78"/>
            <p:cNvSpPr>
              <a:spLocks noChangeArrowheads="1"/>
            </p:cNvSpPr>
            <p:nvPr/>
          </p:nvSpPr>
          <p:spPr bwMode="auto">
            <a:xfrm>
              <a:off x="618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66" name="Rectangle 79"/>
            <p:cNvSpPr>
              <a:spLocks noChangeArrowheads="1"/>
            </p:cNvSpPr>
            <p:nvPr/>
          </p:nvSpPr>
          <p:spPr bwMode="auto">
            <a:xfrm>
              <a:off x="86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67" name="Line 80"/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Rectangle 81"/>
            <p:cNvSpPr>
              <a:spLocks noChangeArrowheads="1"/>
            </p:cNvSpPr>
            <p:nvPr/>
          </p:nvSpPr>
          <p:spPr bwMode="auto">
            <a:xfrm>
              <a:off x="1063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69" name="Line 82"/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Rectangle 83"/>
            <p:cNvSpPr>
              <a:spLocks noChangeArrowheads="1"/>
            </p:cNvSpPr>
            <p:nvPr/>
          </p:nvSpPr>
          <p:spPr bwMode="auto">
            <a:xfrm>
              <a:off x="1270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71" name="Line 84"/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Rectangle 85"/>
            <p:cNvSpPr>
              <a:spLocks noChangeArrowheads="1"/>
            </p:cNvSpPr>
            <p:nvPr/>
          </p:nvSpPr>
          <p:spPr bwMode="auto">
            <a:xfrm>
              <a:off x="1479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73" name="Line 86"/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4" name="Rectangle 87"/>
            <p:cNvSpPr>
              <a:spLocks noChangeArrowheads="1"/>
            </p:cNvSpPr>
            <p:nvPr/>
          </p:nvSpPr>
          <p:spPr bwMode="auto">
            <a:xfrm>
              <a:off x="1686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75" name="Line 88"/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Rectangle 89"/>
            <p:cNvSpPr>
              <a:spLocks noChangeArrowheads="1"/>
            </p:cNvSpPr>
            <p:nvPr/>
          </p:nvSpPr>
          <p:spPr bwMode="auto">
            <a:xfrm>
              <a:off x="1895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77" name="Line 90"/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Rectangle 91"/>
            <p:cNvSpPr>
              <a:spLocks noChangeArrowheads="1"/>
            </p:cNvSpPr>
            <p:nvPr/>
          </p:nvSpPr>
          <p:spPr bwMode="auto">
            <a:xfrm>
              <a:off x="210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79" name="Line 92"/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Rectangle 93"/>
            <p:cNvSpPr>
              <a:spLocks noChangeArrowheads="1"/>
            </p:cNvSpPr>
            <p:nvPr/>
          </p:nvSpPr>
          <p:spPr bwMode="auto">
            <a:xfrm>
              <a:off x="2311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81" name="Rectangle 94"/>
            <p:cNvSpPr>
              <a:spLocks noChangeArrowheads="1"/>
            </p:cNvSpPr>
            <p:nvPr/>
          </p:nvSpPr>
          <p:spPr bwMode="auto">
            <a:xfrm>
              <a:off x="780" y="3492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182" name="Line 95"/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" name="Rectangle 96"/>
            <p:cNvSpPr>
              <a:spLocks noChangeArrowheads="1"/>
            </p:cNvSpPr>
            <p:nvPr/>
          </p:nvSpPr>
          <p:spPr bwMode="auto">
            <a:xfrm>
              <a:off x="780" y="3267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84" name="Line 97"/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" name="Rectangle 98"/>
            <p:cNvSpPr>
              <a:spLocks noChangeArrowheads="1"/>
            </p:cNvSpPr>
            <p:nvPr/>
          </p:nvSpPr>
          <p:spPr bwMode="auto">
            <a:xfrm>
              <a:off x="780" y="3046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86" name="Line 99"/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Rectangle 100"/>
            <p:cNvSpPr>
              <a:spLocks noChangeArrowheads="1"/>
            </p:cNvSpPr>
            <p:nvPr/>
          </p:nvSpPr>
          <p:spPr bwMode="auto">
            <a:xfrm>
              <a:off x="780" y="282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88" name="Line 101"/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9" name="Rectangle 102"/>
            <p:cNvSpPr>
              <a:spLocks noChangeArrowheads="1"/>
            </p:cNvSpPr>
            <p:nvPr/>
          </p:nvSpPr>
          <p:spPr bwMode="auto">
            <a:xfrm>
              <a:off x="780" y="260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90" name="Line 103"/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Rectangle 104"/>
            <p:cNvSpPr>
              <a:spLocks noChangeArrowheads="1"/>
            </p:cNvSpPr>
            <p:nvPr/>
          </p:nvSpPr>
          <p:spPr bwMode="auto">
            <a:xfrm>
              <a:off x="806" y="215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92" name="Line 105"/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Rectangle 106"/>
            <p:cNvSpPr>
              <a:spLocks noChangeArrowheads="1"/>
            </p:cNvSpPr>
            <p:nvPr/>
          </p:nvSpPr>
          <p:spPr bwMode="auto">
            <a:xfrm>
              <a:off x="806" y="193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94" name="Line 107"/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Rectangle 108"/>
            <p:cNvSpPr>
              <a:spLocks noChangeArrowheads="1"/>
            </p:cNvSpPr>
            <p:nvPr/>
          </p:nvSpPr>
          <p:spPr bwMode="auto">
            <a:xfrm>
              <a:off x="806" y="1707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96" name="Line 109"/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Rectangle 110"/>
            <p:cNvSpPr>
              <a:spLocks noChangeArrowheads="1"/>
            </p:cNvSpPr>
            <p:nvPr/>
          </p:nvSpPr>
          <p:spPr bwMode="auto">
            <a:xfrm>
              <a:off x="806" y="1486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98" name="Line 111"/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Rectangle 112"/>
            <p:cNvSpPr>
              <a:spLocks noChangeArrowheads="1"/>
            </p:cNvSpPr>
            <p:nvPr/>
          </p:nvSpPr>
          <p:spPr bwMode="auto">
            <a:xfrm>
              <a:off x="806" y="1261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00" name="Line 113"/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Freeform 114"/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202" name="Freeform 116"/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203" name="Rectangle 118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cxnSp>
        <p:nvCxnSpPr>
          <p:cNvPr id="109" name="Straight Connector 108"/>
          <p:cNvCxnSpPr/>
          <p:nvPr/>
        </p:nvCxnSpPr>
        <p:spPr>
          <a:xfrm rot="16200000" flipV="1">
            <a:off x="2372991" y="3094038"/>
            <a:ext cx="1955800" cy="122237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282191"/>
              </p:ext>
            </p:extLst>
          </p:nvPr>
        </p:nvGraphicFramePr>
        <p:xfrm>
          <a:off x="6543417" y="2147595"/>
          <a:ext cx="11747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672840" imgH="507960" progId="Equation.DSMT4">
                  <p:embed/>
                </p:oleObj>
              </mc:Choice>
              <mc:Fallback>
                <p:oleObj name="Equation" r:id="rId6" imgW="672840" imgH="507960" progId="Equation.DSMT4">
                  <p:embed/>
                  <p:pic>
                    <p:nvPicPr>
                      <p:cNvPr id="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417" y="2147595"/>
                        <a:ext cx="11747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3" name="Straight Connector 112"/>
          <p:cNvCxnSpPr/>
          <p:nvPr/>
        </p:nvCxnSpPr>
        <p:spPr>
          <a:xfrm rot="16200000" flipV="1">
            <a:off x="3608195" y="5061458"/>
            <a:ext cx="1957387" cy="122237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3635054" y="3144839"/>
            <a:ext cx="1863725" cy="119062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>
            <a:off x="1919760" y="4807745"/>
            <a:ext cx="4098925" cy="15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>
            <a:spLocks noChangeArrowheads="1"/>
          </p:cNvSpPr>
          <p:nvPr/>
        </p:nvSpPr>
        <p:spPr bwMode="auto">
          <a:xfrm>
            <a:off x="6032379" y="2937488"/>
            <a:ext cx="59398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The center of the graph will be at the x-intercept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6096000" y="4216060"/>
            <a:ext cx="58147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You now have TWO sides of the domain:  Left &amp; Right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847528" y="2743200"/>
            <a:ext cx="2112962" cy="3925888"/>
          </a:xfrm>
          <a:prstGeom prst="rect">
            <a:avLst/>
          </a:prstGeom>
          <a:solidFill>
            <a:schemeClr val="accent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2" name="Rectangle 121"/>
          <p:cNvSpPr/>
          <p:nvPr/>
        </p:nvSpPr>
        <p:spPr>
          <a:xfrm>
            <a:off x="4010903" y="2777303"/>
            <a:ext cx="1755775" cy="3925887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95179" y="3470276"/>
          <a:ext cx="1044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850531" imgH="431613" progId="Equation.DSMT4">
                  <p:embed/>
                </p:oleObj>
              </mc:Choice>
              <mc:Fallback>
                <p:oleObj name="Equation" r:id="rId8" imgW="850531" imgH="431613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179" y="3470276"/>
                        <a:ext cx="1044575" cy="530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809804" y="3436938"/>
          <a:ext cx="13096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129810" imgH="469696" progId="Equation.DSMT4">
                  <p:embed/>
                </p:oleObj>
              </mc:Choice>
              <mc:Fallback>
                <p:oleObj name="Equation" r:id="rId10" imgW="1129810" imgH="469696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804" y="3436938"/>
                        <a:ext cx="1309687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Oval 124"/>
          <p:cNvSpPr/>
          <p:nvPr/>
        </p:nvSpPr>
        <p:spPr>
          <a:xfrm>
            <a:off x="3922522" y="4650622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7" name="TextBox 136"/>
          <p:cNvSpPr txBox="1">
            <a:spLocks noChangeArrowheads="1"/>
          </p:cNvSpPr>
          <p:nvPr/>
        </p:nvSpPr>
        <p:spPr bwMode="auto">
          <a:xfrm>
            <a:off x="6054417" y="3459673"/>
            <a:ext cx="57520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TO find the X-intercept, make y=0 and then solve</a:t>
            </a:r>
            <a:br>
              <a:rPr lang="en-CA" sz="2000" dirty="0"/>
            </a:br>
            <a:r>
              <a:rPr lang="en-CA" sz="2000" dirty="0"/>
              <a:t> for “x’ algebraically</a:t>
            </a:r>
          </a:p>
        </p:txBody>
      </p:sp>
      <p:graphicFrame>
        <p:nvGraphicFramePr>
          <p:cNvPr id="13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018308"/>
              </p:ext>
            </p:extLst>
          </p:nvPr>
        </p:nvGraphicFramePr>
        <p:xfrm>
          <a:off x="5856766" y="5340350"/>
          <a:ext cx="3922713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2247840" imgH="799920" progId="Equation.DSMT4">
                  <p:embed/>
                </p:oleObj>
              </mc:Choice>
              <mc:Fallback>
                <p:oleObj name="Equation" r:id="rId12" imgW="2247840" imgH="799920" progId="Equation.DSMT4">
                  <p:embed/>
                  <p:pic>
                    <p:nvPicPr>
                      <p:cNvPr id="13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766" y="5340350"/>
                        <a:ext cx="3922713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748473"/>
              </p:ext>
            </p:extLst>
          </p:nvPr>
        </p:nvGraphicFramePr>
        <p:xfrm>
          <a:off x="6671130" y="5284788"/>
          <a:ext cx="1042987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596880" imgH="431640" progId="Equation.DSMT4">
                  <p:embed/>
                </p:oleObj>
              </mc:Choice>
              <mc:Fallback>
                <p:oleObj name="Equation" r:id="rId14" imgW="596880" imgH="431640" progId="Equation.DSMT4">
                  <p:embed/>
                  <p:pic>
                    <p:nvPicPr>
                      <p:cNvPr id="1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1130" y="5284788"/>
                        <a:ext cx="1042987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466481"/>
              </p:ext>
            </p:extLst>
          </p:nvPr>
        </p:nvGraphicFramePr>
        <p:xfrm>
          <a:off x="6665565" y="5960192"/>
          <a:ext cx="1042987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596880" imgH="431640" progId="Equation.DSMT4">
                  <p:embed/>
                </p:oleObj>
              </mc:Choice>
              <mc:Fallback>
                <p:oleObj name="Equation" r:id="rId16" imgW="596880" imgH="431640" progId="Equation.DSMT4">
                  <p:embed/>
                  <p:pic>
                    <p:nvPicPr>
                      <p:cNvPr id="14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565" y="5960192"/>
                        <a:ext cx="1042987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868527"/>
              </p:ext>
            </p:extLst>
          </p:nvPr>
        </p:nvGraphicFramePr>
        <p:xfrm>
          <a:off x="6413406" y="5907089"/>
          <a:ext cx="137477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787320" imgH="495000" progId="Equation.DSMT4">
                  <p:embed/>
                </p:oleObj>
              </mc:Choice>
              <mc:Fallback>
                <p:oleObj name="Equation" r:id="rId17" imgW="787320" imgH="495000" progId="Equation.DSMT4">
                  <p:embed/>
                  <p:pic>
                    <p:nvPicPr>
                      <p:cNvPr id="14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406" y="5907089"/>
                        <a:ext cx="1374775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TextBox 142"/>
          <p:cNvSpPr txBox="1">
            <a:spLocks noChangeArrowheads="1"/>
          </p:cNvSpPr>
          <p:nvPr/>
        </p:nvSpPr>
        <p:spPr bwMode="auto">
          <a:xfrm>
            <a:off x="1621690" y="5727738"/>
            <a:ext cx="4086375" cy="1015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Since the right side was reflected</a:t>
            </a:r>
            <a:br>
              <a:rPr lang="en-CA" sz="2000" dirty="0"/>
            </a:br>
            <a:r>
              <a:rPr lang="en-CA" sz="2000" dirty="0"/>
              <a:t>place the negative sign to the right</a:t>
            </a:r>
            <a:br>
              <a:rPr lang="en-CA" sz="2000" dirty="0"/>
            </a:br>
            <a:r>
              <a:rPr lang="en-CA" sz="2000" dirty="0"/>
              <a:t>piece wise function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E2E34B1-8B74-0AB7-48EF-4F928E434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453" y="4722059"/>
            <a:ext cx="50065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When writing the PW, indicate the domains first</a:t>
            </a:r>
          </a:p>
        </p:txBody>
      </p:sp>
    </p:spTree>
    <p:extLst>
      <p:ext uri="{BB962C8B-B14F-4D97-AF65-F5344CB8AC3E}">
        <p14:creationId xmlns:p14="http://schemas.microsoft.com/office/powerpoint/2010/main" val="356441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120" grpId="0"/>
      <p:bldP spid="121" grpId="0" animBg="1"/>
      <p:bldP spid="121" grpId="1" animBg="1"/>
      <p:bldP spid="122" grpId="0" animBg="1"/>
      <p:bldP spid="122" grpId="1" animBg="1"/>
      <p:bldP spid="125" grpId="0" animBg="1"/>
      <p:bldP spid="125" grpId="1" animBg="1"/>
      <p:bldP spid="137" grpId="0"/>
      <p:bldP spid="143" grpId="0" animBg="1"/>
      <p:bldP spid="1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70D00-942A-4925-A1F1-B2D6AE523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4" y="250147"/>
            <a:ext cx="9660950" cy="612669"/>
          </a:xfrm>
        </p:spPr>
        <p:txBody>
          <a:bodyPr>
            <a:normAutofit/>
          </a:bodyPr>
          <a:lstStyle/>
          <a:p>
            <a:r>
              <a:rPr lang="en-CA" dirty="0"/>
              <a:t>Steps for Writing A Piece Wise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6EC9E-B6E2-4FB7-AAD2-86A719BDC0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372" y="887307"/>
            <a:ext cx="11636828" cy="5696055"/>
          </a:xfrm>
        </p:spPr>
        <p:txBody>
          <a:bodyPr>
            <a:normAutofit/>
          </a:bodyPr>
          <a:lstStyle/>
          <a:p>
            <a:r>
              <a:rPr lang="en-CA" dirty="0"/>
              <a:t>A piece-wise function is an equation where you split the domain into separate pieces and you tell the equation which  function to use depending on what domain it is in</a:t>
            </a:r>
          </a:p>
          <a:p>
            <a:r>
              <a:rPr lang="en-CA" dirty="0"/>
              <a:t>For each separate domain, your equation will use a different formula</a:t>
            </a:r>
          </a:p>
          <a:p>
            <a:pPr marL="0" indent="0">
              <a:buNone/>
            </a:pPr>
            <a:r>
              <a:rPr lang="en-CA" dirty="0"/>
              <a:t>Steps to find Piece Wise Function for Parabola:</a:t>
            </a:r>
          </a:p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Find the X-intercepts of the parabola – Use the x-intercepts to separate the domain as (Left, Middle, Right)</a:t>
            </a:r>
          </a:p>
          <a:p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 Write the equation inside the absolute value to the left of each domain, </a:t>
            </a:r>
            <a:r>
              <a:rPr lang="en-CA" b="1" u="sng" dirty="0"/>
              <a:t>Don’t</a:t>
            </a:r>
            <a:r>
              <a:rPr lang="en-CA" dirty="0"/>
              <a:t> write the absolute value sign</a:t>
            </a:r>
          </a:p>
          <a:p>
            <a:r>
              <a:rPr lang="en-CA" dirty="0"/>
              <a:t>3</a:t>
            </a:r>
            <a:r>
              <a:rPr lang="en-CA" baseline="30000" dirty="0"/>
              <a:t>rd</a:t>
            </a:r>
            <a:r>
              <a:rPr lang="en-CA" dirty="0"/>
              <a:t> Graph the parabola and indicate which parts of the parabola was flipped upside down (left/middle/right)</a:t>
            </a:r>
          </a:p>
          <a:p>
            <a:r>
              <a:rPr lang="en-CA" dirty="0"/>
              <a:t>4</a:t>
            </a:r>
            <a:r>
              <a:rPr lang="en-CA" baseline="30000" dirty="0"/>
              <a:t>th</a:t>
            </a:r>
            <a:r>
              <a:rPr lang="en-CA" dirty="0"/>
              <a:t> the part that was flipped upside down, place a negative sign in front of the equation</a:t>
            </a:r>
          </a:p>
        </p:txBody>
      </p:sp>
    </p:spTree>
    <p:extLst>
      <p:ext uri="{BB962C8B-B14F-4D97-AF65-F5344CB8AC3E}">
        <p14:creationId xmlns:p14="http://schemas.microsoft.com/office/powerpoint/2010/main" val="351463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sz="quarter" idx="1"/>
          </p:nvPr>
        </p:nvSpPr>
        <p:spPr>
          <a:xfrm>
            <a:off x="1737360" y="213360"/>
            <a:ext cx="8693573" cy="2225040"/>
          </a:xfrm>
        </p:spPr>
        <p:txBody>
          <a:bodyPr/>
          <a:lstStyle/>
          <a:p>
            <a:pPr>
              <a:buNone/>
            </a:pPr>
            <a:r>
              <a:rPr lang="en-CA" dirty="0"/>
              <a:t>Practice: Graph the following functions and then state the:</a:t>
            </a:r>
          </a:p>
          <a:p>
            <a:pPr>
              <a:buNone/>
            </a:pPr>
            <a:r>
              <a:rPr lang="en-CA" dirty="0" err="1"/>
              <a:t>i</a:t>
            </a:r>
            <a:r>
              <a:rPr lang="en-CA" dirty="0"/>
              <a:t>) X and Y intercepts                      ii) Domain and Range</a:t>
            </a:r>
          </a:p>
          <a:p>
            <a:pPr>
              <a:buNone/>
            </a:pPr>
            <a:r>
              <a:rPr lang="en-CA" dirty="0"/>
              <a:t>iii) Piece Wise Function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327435"/>
              </p:ext>
            </p:extLst>
          </p:nvPr>
        </p:nvGraphicFramePr>
        <p:xfrm>
          <a:off x="5590268" y="2300060"/>
          <a:ext cx="2908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2908080" imgH="660240" progId="Equation.DSMT4">
                  <p:embed/>
                </p:oleObj>
              </mc:Choice>
              <mc:Fallback>
                <p:oleObj name="Equation" r:id="rId4" imgW="2908080" imgH="660240" progId="Equation.DSMT4">
                  <p:embed/>
                  <p:pic>
                    <p:nvPicPr>
                      <p:cNvPr id="839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0268" y="2300060"/>
                        <a:ext cx="29083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25976"/>
              </p:ext>
            </p:extLst>
          </p:nvPr>
        </p:nvGraphicFramePr>
        <p:xfrm>
          <a:off x="1308100" y="4419600"/>
          <a:ext cx="2997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2997000" imgH="660240" progId="Equation.DSMT4">
                  <p:embed/>
                </p:oleObj>
              </mc:Choice>
              <mc:Fallback>
                <p:oleObj name="Equation" r:id="rId6" imgW="2997000" imgH="660240" progId="Equation.DSMT4">
                  <p:embed/>
                  <p:pic>
                    <p:nvPicPr>
                      <p:cNvPr id="839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419600"/>
                        <a:ext cx="2997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681329"/>
              </p:ext>
            </p:extLst>
          </p:nvPr>
        </p:nvGraphicFramePr>
        <p:xfrm>
          <a:off x="5475288" y="4419600"/>
          <a:ext cx="3365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3365280" imgH="660240" progId="Equation.DSMT4">
                  <p:embed/>
                </p:oleObj>
              </mc:Choice>
              <mc:Fallback>
                <p:oleObj name="Equation" r:id="rId8" imgW="3365280" imgH="660240" progId="Equation.DSMT4">
                  <p:embed/>
                  <p:pic>
                    <p:nvPicPr>
                      <p:cNvPr id="839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288" y="4419600"/>
                        <a:ext cx="33655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19922AC-D49A-AB8C-B620-A09B2D948E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859314"/>
              </p:ext>
            </p:extLst>
          </p:nvPr>
        </p:nvGraphicFramePr>
        <p:xfrm>
          <a:off x="1346744" y="2078173"/>
          <a:ext cx="2671808" cy="1278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901440" imgH="431640" progId="Equation.DSMT4">
                  <p:embed/>
                </p:oleObj>
              </mc:Choice>
              <mc:Fallback>
                <p:oleObj name="Equation" r:id="rId10" imgW="901440" imgH="4316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19922AC-D49A-AB8C-B620-A09B2D948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744" y="2078173"/>
                        <a:ext cx="2671808" cy="12784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10hc45"/>
  <p:tag name="ISPRING_RESOURCE_PATHS_HASH" val="e3a1cf56a5a4a9275d2ee6fb5b81e67f6ee1e015"/>
  <p:tag name="ISPRING_RESOURCE_PATHS_HASH_2" val="24f7e6d9e962acd46f3b3637d17cb808cf9f18b"/>
  <p:tag name="ISPRING_ULTRA_SCORM_COURSE_ID" val="624494E5-6AA0-4148-B301-132D84B7A8FB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OUTPUT_FOLDER" val="C:\Users\Danny\Dropbox\Website\PC11\PC11ch7"/>
  <p:tag name="ISPRING_PRESENTATION_TITLE" val="Section 7.2 Graphing Absolute Value Functions"/>
  <p:tag name="ISPRING_RESOURCE_PATHS_HASH_PRESENTER" val="9386342c4732f7209db99ed498dde230d7696f"/>
  <p:tag name="ISPRING_PRESENTER_PHOTO_0" val="jpg|/9j/4AAQSkZJRgABAQEAYABgAAD/4QBaRXhpZgAATU0AKgAAAAgABQMBAAUAAAABAAAASgMDAAEA&#10;AAABAAAAAFEQAAEAAAABAQAAAFERAAQAAAABAAAOxFESAAQAAAABAAAOxAAAAAAAAYagAACxj//b&#10;AEMACAYGBwYFCAcHBwkJCAoMFA0MCwsMGRITDxQdGh8eHRocHCAkLicgIiwjHBwoNyksMDE0NDQf&#10;Jzk9ODI8LjM0Mv/bAEMBCQkJDAsMGA0NGDIhHCEyMjIyMjIyMjIyMjIyMjIyMjIyMjIyMjIyMjIy&#10;MjIyMjIyMjIyMjIyMjIyMjIyMjIyMv/AABEIATsBsAMBIgACEQEDEQH/xAAfAAABBQEBAQEBAQAA&#10;AAAAAAAAAQIDBAUGBwgJCgv/xAC1EAACAQMDAgQDBQUEBAAAAX0BAgMABBEFEiExQQYTUWEHInEU&#10;MoGRoQgjQrHBFVLR8CQzYnKCCQoWFxgZGiUmJygpKjQ1Njc4OTpDREVGR0hJSlNUVVZXWFlaY2Rl&#10;ZmdoaWpzdHV2d3h5eoOEhYaHiImKkpOUlZaXmJmaoqOkpaanqKmqsrO0tba3uLm6wsPExcbHyMnK&#10;0tPU1dbX2Nna4eLj5OXm5+jp6vHy8/T19vf4+fr/xAAfAQADAQEBAQEBAQEBAAAAAAAAAQIDBAUG&#10;BwgJCgv/xAC1EQACAQIEBAMEBwUEBAABAncAAQIDEQQFITEGEkFRB2FxEyIygQgUQpGhscEJIzNS&#10;8BVictEKFiQ04SXxFxgZGiYnKCkqNTY3ODk6Q0RFRkdISUpTVFVWV1hZWmNkZWZnaGlqc3R1dnd4&#10;eXqCg4SFhoeIiYqSk5SVlpeYmZqio6Slpqeoqaqys7S1tre4ubrCw8TFxsfIycrS09TV1tfY2dri&#10;4+Tl5ufo6ery8/T19vf4+fr/2gAMAwEAAhEDEQA/APf6KKKACiiigAooooAKKKKAPO/EfjHVNP12&#10;8srOSPELKAjxgkgqDx68msgfETxCCQY4uPWH/wCvWd4zJXx7qP1j/wDQFriNRnmivGEc8qqQpwDx&#10;0FUkZ1Kipq7PSv8AhZOur1toT/2wP/xVKPidq44a0gz/ANcW/wDiq8tF9dD/AJeJP0p6Xl2f+Xl/&#10;0/wo5TJYuB6mvxP1Q9bO3/CJv/i6lX4n3gx5lpF+EZ/+Lryw318q/LdP+n+FN/tHUBwbg498Uco/&#10;rVM9aX4pYPz2v5Rf/Z1OvxStP47aX8Iv/sq8dOqagv8Ay3H4ilGr6kRt82Mj6UcrD6zTPZ1+KWl/&#10;xQXOfaIf/FVMnxQ0Qj5obzPtEMf+hV4mNR1AnkxH8Kd/aV8P4Yf++KOUr6xT7ntg+J+hf8873/v0&#10;P/iqkX4maA3/AD9D6xf/AF68QGpXf/POH/vgU8apcD70MP8A3wKOVh9Yp9z3JfiL4fbrLOPrEalH&#10;j/w8f+Xtx9Ym/wAK8PTVW/59k/74X/GpP7WXPNqD/wAAH+NHKHt6fc9wHjrw4f8AmIgfWJ/8KcPG&#10;3h09NSX/AL9v/hXiK6rF3tDj/d/+vUg1a2P/AC7N/wB8n/GjlK9tT7ntg8aeHj/zE4/++G/wp6+M&#10;PD7dNUg/HI/pXiY1Oz7wSf8AfJ/xpf7S0/PMcgHsjUrB7WHdHuC+KNDbpqlt/wB91MNd0g9NUs/+&#10;/wCv+NeFjUdLPXzR/wABNTDUdIIALyD8DTsHtI90e4DWtKPTUrP/AL/r/jThq+mnpqFqf+2y/wCN&#10;eHi90cn/AFzD6ipVu9FI/wCPlgfqKOUfPHue2jU7A9L62P8A21X/ABp4vbVulzCfpIK8RW50c9Ls&#10;fiwqQTaYx+W9j/F6OUfOj3Dep/iH50ZHqK8UVrEni9i/77/+tTwLf+G8j/7+GjlDmR7TmivHNgHS&#10;8j/CQ08I/a7X/v4aLDuj2CivIVE2flvP/IxqdGvBjF4/4Tn/ABosLmPV6K8wWfUB/wAvsv8A3+/+&#10;vUgutW/hvp8e0/8A9ejlHc9LorzZbzWc/wDH9Pj/AK7f/XqT7drAIxeT/wDfwGjlC56LRXnv2/WR&#10;/wAvdx/30Kkj1LWwwzcXBH0FHKwud9RXDHV9aQYWWT/gUYP9KQa1r5/5bY+sQ/wo5QujuqK4b+3N&#10;cXgyZ9/KH+FP/t7WVXllJ/65/wD1qOVhdHbUVxI8Q6yOpj/7909fEeqj7wi/74o5WF0dnRXHjxJq&#10;WfuRH/gH/wBeg+J75VyyRKPXb/8AXpWYXOwoqtYTSXNhDPKFDyKG+Xpz0qzSGFFFFABRRRQAUUUU&#10;AFFFFAHivjfA8fX3qTF/6AtcLqiYvM46ov8AKvQPiIqx+OAwABeGMnA6nJH9K4TVebpf9xf5VcTl&#10;xa9wzwuRUiAKKZzSgE1R5xITnuacoXPJOKZj1pe2MigYrIhPGaTao7UpGByRS4zQKwgNKeaAlSCP&#10;6UBykWSDTgc09o8elMAI6imS0OUUHrxS9qVRmgloUE4oxzS4p2OKYgBp3amUDrQIdj2pwUU0ZzTh&#10;QIXikxijNKKYhAOadgHqB+VKAKXbmgBgQf3R+VTxxqOSo/KmYxUinjrQNPUlAj/uL+VOHl/881/7&#10;5qMc0v40F8zHAID90U/ZER3B9iajzS7s0C5pdxwUr0dx9HNOUtn/AFsn/fZpjNkUitxyaLD55dyw&#10;JJB0mm/7+t/jQZ7kKcXM+f8Arq3+NRBvel3UWH7SXcmjvLsf8vU4/wCBmnfb7xTxeTj/AIHVfJpj&#10;k9qLB7WfcsnVtQQ/LfTfmP8ACnJrWqA/8f036f4VSxzzQB7UWD2tTuXzrurDpfSH6qv+FKPEOsoO&#10;L5h9QP8ACqBHFNKnNFh+2qLqai+KNbHS9z9VH+FOPivXRj/S1P8AwEVkke9JgqOTxSsHt6nc2B4v&#10;1wcm4j/74rTGq3l9p8M1w5eRieg4rkiQBxmumtVYWNkB1K5z+FTI7MHUnNvmPZLFdlhbr6RKP0qe&#10;mRDbCg9FAp9ZHohRRRQAUUUUAFFFFABRRRQB478S+PGkJ/6doz/481cFqxH2pP8ArmP613/xPAHj&#10;C2OP+XRP/Q3rz/VcfaV/3P6mqic2K+AoZpQabRVHmj+T3oyRQDTuDTGNOcc9KcuexpMjvQDgn0pC&#10;JQx9acN2M5qIGlLlfXFMCTJ9aMk0wPSh6YMeKepwKiFLmgklzRvI47VGrYo60yWOBJepAKiGc0/N&#10;BI/FL+NN3UhoEPzSioxTgaYiUU4NUWaUNQIk3Uoaos0uaAuTbqN9RZFGaAuS76UNUQNOzTC5IWzR&#10;moiSaBQK5OGpQ3vUIp2aCkyXdQWxUYNB5oGSb6UOKhAwaeDQIlyCKQ8CmZpc0DEzTX6U7GaCKAsR&#10;AEke/FdjpsTSLp8QHPl/+y1ysa7pYx6sP513Ph+MtrFhERnETf8AoJrOR6OBVkz1McCiiisj0Qoo&#10;ooAKKKKACiiigAooooA8f+Kvy+K7Q+tmo/8AH3rz/UyPPTP90/zNekfFqJV1jTJgPmaFlJ9g2R/M&#10;15pqJ/fJ/un+ZqkYYr+GUe9KOabk5pwqzzAPFKrcGkJpCRQMCxpGlVR15qCa4VQfmrndV1Q/NHGz&#10;ZI5IpPQuFNzdkXtU1xQHtbV2LEYZ1Pf2rOt7q+tirh5toPIbOD+dGnOIIlYr85OSfWtuGdLiJopD&#10;uVxtINTudL5aata5csr1LyEOpII4ZT1Bq0G5rhbe8l0vUTGzNsjfa2D2FdpHIssashyrDIqou5zV&#10;6XI7rZlkNmnhh61AD6U4GqMCbfzSFjTQTijNMljgwHenq1RE09elBJJmgmmZozmgRIDTs1HjjrSj&#10;PHNADwaXNJ2ozTEPzxRmmZpc0CH5pc0wGjNAh4NLmmA0uaYEmaAaaKU8UAPBpc1GDSg80DJARSg1&#10;HmlDUASDk07FMzS55oKH0dqbmlBoGKBSkgAntSbqQkEUDJ7Uhry39N4rvvDQ3+K7QL0WBif++TXB&#10;ad/x/wAPoGzXf+DR5nitz2WA/wBBWcj0sEvcPSKKKKyO4KKKKACiiigAooooAKKKKAPJ/jHcwWt3&#10;pDTypGGSUDccd1rzC9nhuVR4ZUkAyCVPvXUftA3iy+INIsQDugtXlJ7He2AP/IZ/OvPrABLSNMkE&#10;Lk1nVrezVzuwWWrHtwcrJFzlexp+eBSBuOuaeuJO4/Os44yPVG1XhOvH+HO5Gz4HWqs1wF71ZlgJ&#10;PDCs25srk5Mahh7HFbRxNN9TyqmRY+k9abt5a/kZ95djDHJ6etYWCwyTyxyav3lvcRE+ZDIo9SvF&#10;VAOOP51XMpbMUKE6StJWZoiIhRgcYqe0ZkIznrU8ce+3Rh3UVDJiNttWcjle6Zi6o2/U5yOheup0&#10;GbzdJiyTlCV/WuTuDvnkb1Ymul8NNnTmHGRKf6Uo7l4mP7pG8CKcGqEZpwPtVnnEuffilzTAcDml&#10;LYPFMhj6UNxUe6gNTJZMDTgaizxTs8UEkmeK9b+Gt7dS+EtXVriV/Iz5OWJKfJ0X06CvIs8V6t8L&#10;y6+FNcddwIJ2sPUIen6UpbHThH+8+8o/DC51B/FMy3EtyY5IHdxIzEM2VGTnqcd6Z/Zcviv4oXtl&#10;eTyPbW8sjuCx4jUgbV9MkgUnww1O/vPFjx3N7czR/ZXO2SVmGcrzgmlsNcg0D4r6nNdt5dvNNLDI&#10;5H3QWBBPtkD8KT3ZpHldOPNtcpeNtbubXxJPp2mTyWVlZhYkitmMa5wCTgY5ycfhWxqmlxeJvh5B&#10;4i8uOPU7dGM7ooXzgrFTux3wM5+ornfiHYS2ni+5m2kwXe2aGQchwQM4P1z+ldNeXo8MfCq30u5O&#10;3Ub6NtsJ+8quxJJHb5Tj6mjorCWs6intr/wC94B1r7Vp1to2oSNOt3FNs81i2dpwU57bSfyNcLJo&#10;Y0zxXc2N4C1tZM00hP8AHEvI/wC+sqPq1MS8n0qx8P6hCCHhkldD0DYcZH9Pxrp/iRqun3MVjLZA&#10;Ge/t0klcdfKBJVT9WJz/ALgo2ZMmp0/e3jb8TV+IWoXLeB9JkErRtdGMy+WdobMZJHHbnpS6ffXz&#10;fCCW5S6uDdKGCyrId4/e44PXpVXx+pHgHQMg8eUDx0/dGptIkuYPg5LJaPLHOu8o0JIYfvecEc9M&#10;0uhu2/ay/wAJy+pa5rVrpdxpGr3E8/2y3jlCTctE28MOTz91enqa6zwdf3HiPwRqGkfaXW9gQpHI&#10;Hw208rz9QR9K4q5j1PxPO1/cQTBbWzP2i4ZTgmNT39TwPxp3gPWf7H8VWzO2ILj9xLzxhuh/A4/W&#10;m1oc9Oo1VV9np8jr/hfqV2632l3byGKLaIt7co3IKDv0GcDptNctbLf+H/FepTy3Epk09ZGeRmOZ&#10;c8R59QSUOPT6Vo+J9Xg0Hx2h04EJb3H2i4A/ikcDePpt/Is1T/E+8s/tNvHZkGS8jSed1P3lAIj/&#10;AELfktC39S5NKna+sGS+CdJgfS9R8Vaoou3hEjRrL82So3Mxz1PYfjXN6b4p1NNchuLm8lnieUCa&#10;GVi0bITgjb0xjpxxxXT+ANTgv/DOpeGnkVLqVJfJDHG8OuCB7g8/Q+xridJ0m8vPENvpywuJxMFk&#10;UjBQA/MT6Yprd3Ik2ow5P6Z1vjPRR4a8RWd9pkj20V2xwsTFdjAjIGOxyOPrWv8AEzUr6wutNW0u&#10;ZYg6vuRG4Y5XGR0NZXxG1yDUNesdPtnDizc+Yy8jeSPl/DH6+1dL4x8RSeHtf0eZl32rrIJo8ZyM&#10;ryPcdanXQ6Hy/vFF2V0YHxCsrSDStJu/IittSlAEqRqFLfKCcgehwPxrU0+6v7j4USSxz3El2coj&#10;qxLn95gAHr04rI+Ieiea0XiOxkM9ncKvmEEsFz0Yein9D9a0tIurix+Ej3VtI0U0ZZkdeo/e0fZQ&#10;K6qz6af0zmo7m68FmSPzZRq0yAsmT5cII4J7O/P0HuenN3NzPdztPczPNK3LPIxYn8TXpV1Db/ET&#10;wyt3bqkesWg2svTJ67foeo9D+NeX3EUltO8M0bJKhKsjDBBHY1SOatFxtb4ehd0v5r1B6f4V6B4D&#10;Q/8ACRXbekGP1FefaO2bteK9G+Hq7tU1J/RQP1/+tUyO/CL92j0GiiiszrCiiigAooooAKqXup2e&#10;npuuZ1TPRepP0HWoNdub+104y6dCksoYZVs9PYCvL4XuJZZJLmVpZGbJZmJb9e1c9ev7PZam9Gj7&#10;R6s6vUvFNxdSoLFDFGjZy5OX4xyARxz/ACrqNH1FNS0+OcYEgG2RQc7W7ivOAduCeAa3dC1H+z7z&#10;LkeRKuHy2ApA4P8ASuWjiW5+89zprYdKHunlfx1+bx7D7afGP/H5K4tBiNRjoBXU/F+8jvviHc+S&#10;4dI4IowynIPy7uMf71YaRxW8amV1UnsSK2xWtrHqcP8AKnNydkNj3FMEUFCOgpsupWy5C7nI/uis&#10;59VcnEagc+pP8q540Jy6Ht1s2wtHRyv6GszfKN3yn1FRG+gj4eWJvx5p2neDPFPiACa00i7kjP8A&#10;y0ceWn4Fjz+FdnpfwM1e4RW1HUrWzBHMcKmVxz3PArojhF9pnkVuI5bU4fecK+sWYBxvPH8K1l3d&#10;xY3OS1sykjG4bRXtI+H/AIB8OYXVteWSVeWWZ4sn/gO0mrH/AAl/wz0RNlpp8N0ycgxaepLH6lRW&#10;saEIbM8+vmuKxKtJK3oeJ2Yma3jjgsbyZVGAyRk5/IVIdJ1C4lGNH1QkngLbtz+lew3PxzsLcMmn&#10;6BLhRhN8ioPyANY118ctblZvs+mWMSYwAzuT+hFatrqzzoYaV+bkR55D8N/E14M2/h7VcHvImwfq&#10;BXS6T8IfHNvAQlhaxhmz++uVBH4DNQ3vxS8WXUhP2tYVYYxE8ox9PnrnbrxJr12WafWb9ieoFy+P&#10;1JpKUUVLCzn8SPQE+EnjIgF5NJQ+hmb+gpG+FvjOM/6jTJR/sXRXP5ivMTd3jA/6ZdZ65EpzThfa&#10;qgGzULvg55nb/Gq9ojJ5et0j1GL4beJUika50wMyj5UhuUJbp3/Pj2rmLyxnsJ2gmhlSZfvROuHF&#10;codZ1nPOo3g5yf3z/wCNZd29zM7SSyySMTkszEkn3NHP5mMsFHqjvYbW5uYRLFbTtGejeWaqJdQP&#10;MYlkHmKSCh4YEdsVxkFypAXLRSDoVbAH+FWYp5F1JZZnYyF8sxOTVRm9mYVsBBR54HZA08GoVbJ9&#10;qfnitjx3oSg1di1fU4IxHDqN3HGBgKk7AD8Aazga0bbVYre3SJtLsZyuf3kofcee+GA/Sga9bCRa&#10;rqEBZor+6jZzlikzAk+/PsKiuL25u3D3VxLOw6GVyxH51d/tqDH/ACBNM/75k/8Ai6BrMP8A0BNM&#10;/wC+ZP8A4ugb9Qtdf1ezgSG21K6iiQ5VFkOFPsO1Vbm7uLydp7qeSeZvvPIxZj+Jq4NZg/6Aumf9&#10;8yf/ABdL/bMH/QF03/vmT/4ugHqrORWk1G9nhEMt5cSRDojysV/ImolmkR0dZHVk+6QxBX6elXxr&#10;MH/QF03/AL5k/wDi6d/bEP8A0BdN/wC+ZP8A4ugTS7kMmr6lNG0cuoXciMMFXmYg/gTT11rVVUKu&#10;pXgA6ATsP61J/bEP/QF03/vmT/4ugaxD/wBAbTf++ZP/AIugP+3iGXV9SmiaKbULuSNhhkeZiCPc&#10;E1UB7jg1pf2xCf8AmDab/wB8yf8AxdH9sQ/9AbTf++ZP/i6BNJ7soTTSTzPNNI0ksjFndjksT1JN&#10;E08s5UyyM5VQiljnCgYA+gFX/wC2IT/zBtN/75k/+Lpf7Xh/6A2m/wDfMn/xdMVl3M6N2jYMjFWU&#10;5DA4INab+JNakRkbVbwhxtb982SPQmm/2xCP+YNpv/fMn/xdH9sQ5/5A2m/98yf/ABdA1ptIpQ3E&#10;1vIJYZXjkHR0YqfzFTz6nf3MZjuL25ljPVZJWYfkTU/9sQ/9AbTv++ZP/i6P7Yh/6A2nf98yf/F0&#10;ArdyGLU76KAQR3twkI4EaysF/LOKmGsamE2DUbvbjGPPbGPzo/tiHP8AyBtO/wC+ZP8A4unjWIf+&#10;gPp3/fMn/wAXQUn/AHiK31K+tUKW95cRITkrHKyjP4Go7i5nun8y4mkmfGN0jFj+tWxrEI/5g+nf&#10;98yf/F1Uu7pbmQOttDbgLjZCGwffknmgfTctaSdtySfTNelfDcbn1R/9tB/6FXmmm87m/wBk16j8&#10;No8affSdmlA/If8A16zkerhVamjt6KKKzOkKKKKACiiigArz3xLpR03UmuUA+zzksDjG09xXoVVN&#10;SsI9Ss2t5DgEgg4zgg1lWp+0jY1o1PZyueZI6XEbIpyVIzVi14QpnkdDTJrJ9O1CaGXPmqcZxwR6&#10;1MgBw2QM148o2lY9VNNHmnjTwteNr63NhBLcLesBsiXJEnAxx68frT7L4QeL7xQ8lrb2oI/5eZxn&#10;8lzXpjg4BVirA7gcdCK5LxN8VPEFrez2C2dvavGcBw7ksMHB4I69a9HD1048suhx1MPKUvc6k1j8&#10;B1x5mq64d3dLaLCgd+WP9K6m0l8AeBbc27XumiYfeZ1SSUkc87FzXhOqa1q2rSiS+1C5lIzgGZmH&#10;05JrNEQB4xn19a3dVdCo4GT+I9w1T446TbOyaVptxekDiSYiNPwHJ/lXnHiD4i694iuN73LWcWCB&#10;FbTSKvPr83P5VzLD5elQsAeRUOo2dEMJThruKWJxu5bux61JGzEYAGRwOKg3ZX6VPBzjFQdMbbAU&#10;By3p2o8rJyDxVgpyfQ1GYzhsdqLj5dSLyqabbcc9ql2kNT0Bx1ouHKn0IjDtHSoDwM89a0to7+lV&#10;XQDIouOULEQCt2GfemvAjcHA/Chvkbd2qSRQyhhTJsmrMoSabHICUkw3biq7wywyqrkEeorRThsY&#10;wD3qrfgB1KnPH9TWkG72OHE0ocl0tTqLZt1vE+eSgqcGqOnEmxhz121cFdcXdXPka1Nwm4yQ8Guy&#10;0P4bax4g0e31S0ubBIJ921ZZHDDaxU5wpHUHvXF5r2nRLmez+B4uLaV4po4ZijocFT5zdDTk7bFU&#10;KcZyfN0Vzmm+EPiFVyLrTWPoJX/qlZ998NfE9lC0v2NLhVzkQSBjj2HBP4VlJ4z8SowYa3ek+8pP&#10;862tA+Jet6dqKPqF097ZsQJUkALAeqn1/nS94aeHelmjjWVkcqylWU4IIwQa2/DXhm98UXstrZS2&#10;8bxR+YxnZgMZA4wD6123xS8P2slnb+JdPC7ZSonKDhwwyr/098iqfweP/FQ3/wD16f8As60+bS4l&#10;QtWVOWwz/hUWv/8AP5pn/f2T/wCIpf8AhUev8f6Zpv8A39k/+IrO8UeKNdtfFOqQQateRwx3LqiL&#10;KQFAPQCsr/hMPEX/AEGr7/v8aPeG3h02uVmtrnw+1bw/pUmo3dxZPDGVBWJ3LcnHdR61leHfDt34&#10;m1CSyspII5EiMpMzEDAIHYHn5hVe78R6xqFs1teandTwsQTHJISDjkcV1nwiOfFd1/14v/6HHQ7p&#10;ERjTnVSitB4+Euvf8/em/wDfyT/4io3+FPiFScSWL47rK3P5rVfxd4m1u08Walb2+q3cUMcxCIkp&#10;AUYHQVlReNvEsONusXJwcjeQ386PeLl9XTaaZV1jQNT0C5EOo2rRFvuNkMr/AEI4/rWdXs5uR40+&#10;F89zeRp9pSKRsgYAkjyQR6Zx+przrwV4eHiTxBHby5+yxDzZyDjKj+H8TgfTNClpqRUoWklDVPYZ&#10;ofg7WvECCWztgtuTjz5jtT8O5/AGui/4VHq/X7fY5+r/APxNX/HHjifTbo6HobLbLbqEllRRkHH3&#10;V9MDv/LFefnXtYL7zq18WznP2h85/Oj3mVKNCm+Vptmhrvg7WvDyebeW4e3zjz4W3Jn37j8QKwM1&#10;6b4F8bT390NC1xhcx3AKRSyjJJ/uN6g/568cr428PL4d8QvBAD9lmXzYc9gTyv4EflihN3syalKP&#10;L7Snt+Rtf8Km17/n703/AL+P/wDEUD4T69/z96b/AN/H/wDiK5v/AIS3xD/0Gb7/AL/GvTPhzql9&#10;qPhzUZr27muJUmYK8jliBsB4pPmSNqUaFSXKkzmR8KNd/wCfvTv+/j//ABFc94g8O3nhq7itr2SC&#10;R5Y/MBhYkYyRzkD0qMeLfEP/AEGb3/v8ap32pXupyLJe3Utw6rtVpWLED0qlfqZSdJr3U7lrT/uu&#10;f9mvWPhypGgTt63DD9BXk+m/6iX2FevfD6Mp4YBP8Uzn+Q/pWcj08OrU0dVRRRUG4UUUUAFFFFAB&#10;RRRQBx3jWOKKexnMiLLIWjCk4LYGcj6c/pXOwTmSR0ZMY6HGa4f40+KGu/GUNjZSH/iWxlCwY/6x&#10;vvdD6YH4V0PhnXIdb0mG7Q4YfLKg5Kt/nn8a8zFR97mR6tGLjTVzol5GOxrkfG3h2bVYYbu1AM1u&#10;rb1A++mM9fwx+NdajZ4HFObJGVGSK5oyad0bKVnc8AeNgRximYzx0NdV4u0dtL1R3ABt7gl42A4B&#10;7r+Ga5eTg7h+Nd0ZJq51KzVyM1GVwx96e77femYLYI4qiWhjRkE06Btj4PrTypxTRHmQntQTaxd3&#10;bwMVJt3ZIqtbkg4NWwMEntxSN46q5A6/NTEGMfWrTjIJHpVcNtbaaaIloyYDKg4yRUEqDJPpVgHA&#10;9qaxBAFBTd0UJI/lYUyN8HYanc4yD61TcYf6c1Ri3Z3HsuM1Rus79vcACtISp5W5uMc1Rhia8uwq&#10;5O5sk+gq4WV2zlxKc3GnHVs6CzXy7aFT/cAq0DVbd5I29QDxUwPNVhJuUWcHE2FVCvBpbr8iTNey&#10;6b/yQZ/+uE3/AKOavGA1ezab/wAkFf8A64Tf+jmrpkeDh95ejPHQaXNNB4pyguwVQWYnAAGSTVnJ&#10;Y9pY/bPgaDLyVtBj/gD8f+giuf8Ag6f+Khv/APr0/wDZ1rf8WkeG/hNbaVIQtzLHFBgf3shn/Dgj&#10;8a5/4OH/AIqK/wD+vT/2dajoz0HpXguqRv6x8MrLU9ZvL59c8p7iVpDH5anaSc4+9VP/AIVLp/8A&#10;0MP/AJCX/wCKrgvGB/4rLWP+vuT+dYwNNJ9zGdWlzO8PxOx8Y+DLbwxaW00Gp/azNIUK7ANuBnPB&#10;NaPwh/5Gu6/68X/9Djrz4GvQPhD/AMjZdf8AXi//AKMjpv4SaTTrJxVi54l+Hmvap4kv762jgME0&#10;pZC0oBx9KzofhX4iklVZPskSk8uZc4/ACjxZ4t16x8V6lbW2qTxQRzFURSMAYFYreNfEjqVOs3QB&#10;9HwfzFJc1ipuhzO6Z6Rr01j4G8BNosVwJLyeJo1HRnL53PjsACcfQCqfwfhUWeqT4+dpI0z7AE/1&#10;ryme4mupmmuJpJpWOWeRizH6k16R8INTSO91DTXbDTIssYJ6lchh+RH5UNWiXSrKdaOlktEef6jO&#10;9zql3PIcvLM7sfcsTVbNavirS5dG8S31pIpVRKXiOPvIxypH4fqDWQDirRxyTUmmXNOma21K1mQ4&#10;eOZHU+4IIr074vwobPS58fOskiZ9iAf6V5/4X0yTWPE1haRruUyq8nHARTlifwFdp8X9QV7vTdPU&#10;/NGjTOM/3sBf5H86l/Ejop6UJt+R5pmvW/hZ/wAirqn/AF3b/wBAFeRZr1z4V/8AIqap/wBd2/8A&#10;QBRPYMJ/FPKAaepqEGnCqOdG1p4/0WY++P5V7L4ITZ4TtD/eLn/x4145pwP2Bvdq9q8IoY/Ctgp/&#10;uE/mxNZSPbo/AjaoooqDUKKKKACiiigArH8T+ILbwzokupXJ+RGVQvqScf41sV438ctY40/RVHUG&#10;5kOPfav8jUTlyxub4al7WqoHh+p3U2rapdX0ww9xK0p4xyTmt3wbry6DfyrcZ+yzr85A5Ujof6Vl&#10;lFJ5PNVLmUKNqj6muFyc9D6GVGMY2Z75aurP50cqujgEHrkeoxWmj5HXrXm3w/8AES3diNPlKie2&#10;GEzgb0z/AEJ/WvQYZ4zJsDHOAckVzSi4s4NClr+iQ63Y/ZpSVKkvEw7Ngjn868Zurd7S5mtpxtlj&#10;cq69wRXvpAPWuJ8T+ENO1LVRqN5eXFrHIoV2hi8z5h3xkYGM/lW1Bq/K9hOrKnG6R5cIs/ShwRwB&#10;0r0d/hVp7IGh8SOuRx51kR/JqpXPwi1rG/T9Q029TBxiUxn8mFdvsjL6/pscGGKggmnK4zW/c/Dr&#10;xfaswOhXEoHeBkkB/I1ylx9os55LeaJ4pYzh45FwQe4NP2XmH1/yNWLaQGyB9asqQV46Vzouj0Kg&#10;0HUIUO1iQR2xml7HzKjmNvsm+3y9Dx9KrSHGT3rLGqRj/loR/wABoOox/wDPUc+1Cp2G8cn0NkSZ&#10;TB5P1qF5CoJJzWX/AGjGD/rR+VNbUEP/AC0H5UezE8auxplg68mqMzBWJz26Cqz36N/y0z7AU1My&#10;sAqnnuRRyxjq2H1ipV92nEe8rSEICACcAVtaZCLYtEw/eYJznqOKxp9HuY1+0od+3nGK07C8WdEZ&#10;lIljHPuP8msa0rx93Y9PLKDpVr1l73QuvKHDAjDKtWByM9iKosQJmHsauRNmJPoKvBbtHFxdG8ac&#10;/UeK9y8IR6fqfwottJudQhtzOkqMTIoZcysehNeKLZXLWpulgdoF6yAZA5xzUIru0ex8bCTpO8lu&#10;j1z/AIVZ4e/6GX/x6P8Axq9Y6H4D8GSLqNxqqXd1Fym+VZCrDuqIOv1zj2rxcUtOz7jVaCd4wVzq&#10;fGvi6XxZqqyqjRWUAK28TdQD1Y+5wPpit34RXEFt4gvmnmjiU2uAXYKCd6+tedU4HFO2ljGNVqp7&#10;R6s9k1X4faDqurXeoP4hWN7iVpCiuhAJOcdaqf8ACr/D/wD0Mn/j0f8AjXk+aXNKz7lutTbu4fie&#10;ka58P9F0vRLu9t9d8+WGPcse5PmPpwarfCa4ht/FV080scSmycAuwUZ3p61wIanA07aWJ9rFTU4x&#10;tY6DxpIkvjLVHjdXRpyQynIPArBzSA0ZprYyk+ZtjqtadqFzpWoQX1o+yeFtyH+h9iOKqZozQJOz&#10;uj2F9U8K/EPToodQmSw1RF+UsQrKfRWPDKfTr9Kzx8Hn3Bv7cj8rru+z9vX71eXZxSjmkotbM6HX&#10;jLWpG7+49jj1Hwr8O9PmisplvtScfMFYM7H0LDhV9uv1ryjU9SudW1Ge+u33zzNuY9h6AewHFU6K&#10;ErEVKzmkrWS6Dga9X+GN3bQeF9TSa4ijYzMQHcAn5B615OKWm1dCo1PZy5rDhT0+8KjFPU4NBMTp&#10;NMQHT0I6mT+te2aAnl+H7Bf+mKn8xmvGtJTNnajuzDH4mva9KXbpFkp6iBB/46Kyke5T+FFuiiip&#10;LCiiigAooooAK+f/AI6N5fiuzIGS1oB/48a+gK+f/jwuPFWnt2NmP/Q2rKt8B3Zd/HR5buLKG9ah&#10;mjLkKvU80+JtsXPY1JF8zknqa4k7bH0agpqwy0e40+6hmtuZY2BHGc4IOP0Fe66dcC5gjlmhMU+0&#10;b0ZvuHqR+teb+EdGiv72S5nB8qzCyjnGWzkD9DWvceMbXSvEQs7hf3ciqZJB/C5PGfbGap03OFzy&#10;sbKFKqoI9GEgPOevFMlRZI3R+VdSrfQ1mR3crzfdDx4BBUj5atGcHGTzmuS1mZnkmuax4j8Ia3JY&#10;x3wNufngZoUIZM/TrWvpnxf1SOPZd6ZZXJ/vBmjP8yK2fGvhweJLCPy323FsGeP0bg8H8cV4/GXh&#10;Z45AVkVirKR0Ir1KFXnVup51enyy8j2RPjRp6R5n0q8ikAyPLlRwPzANeS3mp2upaxcX15FPi4ma&#10;Q+WQCoP1FZV1IDLgdqZ5vGDW5gaYfT3XIuZ0kGSu+EFfxIP9DXp/hfwD4Q8QeHbS6vRM14VKSPb3&#10;YAJBPO0gkfSvHA+TzznrTo3EZJReM0DParn4J6C5JttU1OBeSA8ayAfjxWFc/BWYORZ+IbN1ycCe&#10;JkP6Zrk7DxXrFlGFtL4ovYeUhx+a1qw/EzxPCNrT20wHd4AD+mKLIrmaHXfwf8UwAmEWN0B0ENyA&#10;W+gYCuUvvDuq6VOYdQsbi1kHaVCPyPQ/hXcRfFi+Vx9q023dM5JhdlP65rvtH8WaF4001tLaZW89&#10;D5lnITHLxjkEdfwJ/nUyi+hrTqx5vfWh4XDpj5Gc1pw2YiIyDxXZ+IPCE+hiS4t8zaduGJM8pns3&#10;6DPTkVzbKDmuCpKadpH12DoUHBTp6kqFWQLWVHZy2d/kLmJyRn2NXwQmMGmvM1ZJtHoVIxna+6Ks&#10;hO4H2xV2H/Uoe20Vnuf3mM5Arb/sy/t7WB7i0mhilwEd0IDfQ/SunDSULtnzfEVKVanTS7mpFftB&#10;4SEXlBWumALE9QGY+v0qPUdDn0yxtruSWJo7gfKqnkcZqS4ga4ubbT4OBbAAseccCquqXzXVzsDA&#10;xRfIhA68AE/pXVQqqok4nzOYQUb868l8imDjilzTKUV0nijwa6Ky0a0vLFLkFh5kJjVd3/LfJx+B&#10;AHHvXOVLHczxqqJNIqq+8BWIAb1Hv70xHSLo+nvPLCCw+xsv2ht33k2EsR/wIY/GiTQrVX+xAk3k&#10;qySQndxtDfKMe6hjXOi4mDSMJZN0oIkO4/Pnrn1p4urgypL58vmIMK+85UegPagLrsbWp6TaWtvJ&#10;Nb75FlkWO3AOSSMhvryP1rR0+ZoNM0uNpLtMs4ZIowyt+8PDZ6VyguJ8RgTSYibdGNx+U5zkehqV&#10;NSvo12pe3CrknCysBknJ70Bex0NwbrTbJm09AkrXUiz+Su7bz8q9OmKlt1muLe/trmFIp7qYIUXo&#10;G8ssO57gfnXMQXt1bs7Q3EsbP94qxGfrSLdXCnKzyA79+Q5+96/X3oC51Go20c5sbYJvitllRsNt&#10;HyquST25qGexs7XT7xkg37raKQfMTt3MRwSM44zWAl7dI6utxKHUkg7zkE9T+NL9vvCzMbqYll2M&#10;S5OV9PpyaAujc1i2t7h9RkEbi4gWEhg2Q24KMYx6VWtrCCOzgee1uJ5ZpHQrGcGPGOMY5P5VlG6u&#10;CzkzykvjcS5+bHTPrinpf3cfmbLmYeYcvhz8x96Yrq5qtpUC6bKzxslxHAJeXyTk91xgD8c1h5qY&#10;3120IhNzL5QG0JvOMemKgpA7DgaXNMzThQCHg04c0wVLCMyoPUgUjSC1R2egxb30yM/xOn869otU&#10;8u0hT+6ij9K8j8OR/wDE00lfSWP+lewjoKzke1HYKKKKkoKKKKACiiigBryJGhd2CqOpJwK+WfiV&#10;4vg8W+KZLq0UiyhiWGByMGRQWJbHbJPHtXqXxw8Upp3hxNBt2U3d+yu/fy40YNn8WAH5187uwKY6&#10;bRioqLmVjfDzdKamTRDcmPXmpN209cUyLiNSfSmsQSeK4GtbH00J+6meneDLcjwzPOQQbiYgfRRj&#10;+ZNeW69efa9bvJexkKjHoOP6V7DoWLPwHaseot3lP1OTXhk3zuzE8sST+Nd9ONoJHzeKqe0rSkeq&#10;+DPEq6hpSW0uBcWwCsB/Eo6Gus+3K52oyluuM9q8m8HeFPF2pOdS0LS2niRwkjuyopIIJA3EfmK9&#10;Zg8Ka1F+8uPsNtIVGRJdLkflmuGvRs7o3o1NLSHNcFunUda8t8b6Q9nqJ1KBS0FyT5g67HHX8O9e&#10;rNoDI4aTWbFW7iNXf+Qqnf8Ah3Tr23kguNTmkRwQfKt9uOCMglvc1lTqKlK7ZrUp+0jax4KVWUls&#10;8mo/L5xmvXI/hl4djAD3mpzH/ejjB/8AHTVgfD/wwmMWMzkd3uWP8sV0yx1FdTmjgqr6Hjnlnn5h&#10;Vm3srmXAit5pM/3Iyc/lXtEHh3SbLHkWQTHT945/m1X3uPJiJZwqIOR6VhLNIL4UdFPLJydmzx21&#10;8L67Ljy9JuyG6ZjK5/OtJfAPieWFpI9LdiB/q1kQufoobJrvbbUne5WVVAcn5Ae3auo0KXydYtj1&#10;y+Onrn/GppZk6k1G1joxWTvDw5pPU+edTsbvS7uWzv7aS3uYyA8UgwV4z/I1BY3c1jfW91buFnhc&#10;PGxAIBFdz8YoTH8Rr0/89oIpOn+yB/SuBjHze4r12eGfROkarb+LvC32xlCrcK0F3EDyr9DjvjoR&#10;9a8ovYpLK+uLZ+XhkaMn1wcVr/C7U2jub3TiB5bwvNk9jmMf0qp4qOfFGoY7yAn67RXLildJnv5H&#10;Vkpyh0MlpsDpkUhctyBxShCaR22giuM+k16lK4fYHcdv8a9B80vpukWTM2I/nfIHYf8A168+l/ey&#10;rEP43A/Wu7Yszwwqf3jIEHHQEDJqK9WMKTj1Z5deMqlaNnotxzsbS0uL5/8AWXGRGPqT/SudBrS1&#10;m+WeUW0f+qgJAPrwB/jWYK7stouFLmluz4vOMRGrX5YbR0HA04GminCvQPHHA04U0U4UCYopwpoF&#10;OFMkUUUCigBw4paaKWgB1JRRQAUtJSigBaKDSUAKKcDTBThQNDxVmzG67hHcuB+tVhxV3TBv1K2X&#10;1kH86RrTXvI9F8MQltc09cHKsD+QzXqdec+FY8eIbX2D/wDoJr0asmeytgooopDCiiigApk00cER&#10;klYKg6k0+uG+KGv/ANi+H40SYRPNICWychQR/UrQB4L8RPEL+JPGF5eiTdAp8mAFsqqL/iefqa5F&#10;+eO5qxclnlJZcMzZb6nmoo13zc9AM1jOVrs7aFPnaRZjwECnsKa6hfm9Kfj2pGG7jGfpXHfU+g5f&#10;dsj1y48P6nYeCYpI9She2Ww3MkkXzD5M4BB9K8g0XTo7i9he5hmlgDqSsIB4yM7skYGK273xxr8u&#10;mHTJb7dAU8sYQA7du3HHsawbB5wreSl4SDybeTA/LFdqmpRsj52rQqU53ke7Wd02kAWOmTJa2jJ5&#10;gih/dtuzgkjHI6c06a5nmOZJpH/3mNUUl+1Wmn3Yijd2jAY52OgODzx8wFWWHYnFeDXlK+56dJJq&#10;9hhNG6mlgKieUD+LFczbN0TA5zUoQkA0aLCup3YUk+QjASMPzx+lehw6ZpUkIT7JF0x05/Oumhg6&#10;lZcy2MKuKp0nZnndvCbq6WFc4LAMwH3RVrxd4ZuI0jfS4ZHsjHmVgSxJyOvpXVT6Fb6dM7wxFFc7&#10;t2cgVeimaOHypUWSNv4WGQRXbTy9ezaluYxzJ06yqRV0uh5PpmlTMrXTxOIomxnHGf8A9ZFbNnJ5&#10;N9BJ02yKePrXT65d6faac9jbWkUTS/NhB905HP6VyWcOCM5BzXBUpewqpJ3aPQq4uWMTnJWXQ4j4&#10;1xBPGkU5/wCWlnGPyLD+leaKyDoea9X+OFuZJNNv15DwxoSB/wBdTXj43jsa+mvfU+Y6nofw6hIv&#10;Lq7zgCJoxjvyh/rSeIXEviO+cZx5uOfYAVZ8EW9zb6Mkoi5uHZw2cDbwP/Zax726N1e3E4BLSSM3&#10;A9TXLiX7qR7mSRftJS8hjTIi8dRVYu0hyeAad5LN80nA9KZLIigkdAK5Ej6Gcna8tBlmpm1SBB03&#10;g/lXbqzW7XN/KPlQbIVPr93+lcTok8H9sRPLLGiDklmwK6XUNYt71fslm++ONsvIOjH/APXms6lG&#10;VWtGFtOp4eKxsKNGdRPXoUSSzFmOWPJNOA5oVM1Ksde6lbQ+DbcndjQKcBT1jJ78Ubol4MiA+ham&#10;2gUJy0SExS05QrD5WDfQ5pShAoTTFKMouzQ0UtJtpcUGYClzSClpiHUUgpfSgaFpaQUtABilFIKW&#10;gBDRRRQAU4UgFLigaHitHQk36zaj0fP6Vmg1s+GV363B7bj+hpM2oq80eo+FYs64rY+6jGu8rjfC&#10;aD+05WPaI/zFdlWTPYCiiikAUVk674n0bwzbCfV9QitQwJRGOXfHXao5PUdB3rzPX/j3YWztFoWm&#10;yXZB/wBfcny0I9lHzfnigD2KvEvjffNJPFaZTYiIMFc5JJY/+grVXRfj9eJKV1zSoZYjnD2RKMPw&#10;YkH8xXKePvF1n4qvZL20aUI0mRFKoDIAAo6E+5/GgaV2cRK+6QsOmeKLYZ3N+ApjnC5NTQDbCvqe&#10;TXJWeh7OAhed+w+kJ2nPpThTXGRiuZHr2K00QkQEk5HQimWomgkdA12ARkfZz1/Cp5BhNvo1PiLZ&#10;yCVde4OOK2jPlOSth1V23PVvD8hvfCNkxRjNCCGDSeXKNuR8w79BxWjJcIDx1x0PWvOdI8VyaZZv&#10;aTW7ToxJEgmZHXPXnvWtb+KrGWIea8sTgYO4Zz+Irz8RTk9UhU8POGjOklvFXvWPfasVdY48s7na&#10;qjqSaryapbTIWhuEf8f6Ve8JaUuq3z310uYo2AiB7sCMn9Kyo0HOVmTWk6cbneeG9LOn6bGr8zNh&#10;pD/tf54rpo3dejGqtvGuwAdqupHxX0EIKEeVHz85ucm2WhcebH5cyh1PGDSx2iMAElIXsrAHFRBK&#10;lUlMY/nV2I1MTxF4ZnuGN5aSbmWP5oT3x6frXDiTJ/SvUbrVo7G1kmuMbFUk+9eRpc7pGIQhS2ce&#10;2a8XMKMITUo7s9jAVJzg4vZEfxUtxc+B9NvPLLlJo0OPpIP614yYFIOYJAfpXtvjLUbC7+HQslu4&#10;DeRXKMId43Yye34mvKDD8uWcDPTHNd6rtRjbsaUcsVW8pX3O90PWfB8Xhe0tJ/tsV+tqQWWSQKJM&#10;HsDjrXGApCuMZYd8VUz5ciKoB5xkgZqyVGCTzWVWo52PXwOEjhk0t2RySs2ewPas27n2xso6nir0&#10;hwDj8Kx523yEA9KKUbszzCtyU3qQRQyNkrnjqRXQ6LtNttAG4fe9+TWZAmy2LnuDWjoKkvL6YGP1&#10;rvpu7PjMXH3LGhdXkdlGCcNIThU9fr7VBHfvIv7xyhxwFrInna8vpHLEqCdo9P8AOKnR+OlZ1JNv&#10;RnfgsNSpw9+N2zVjvY1jfbNMZCMD5c/zpEs5Jm3oJCPUvmqHmKEXaME10fhPUbGDXLddWQSWByJB&#10;nB9j+dYuWtrnq0cPBaqJFZQ7dwZ2BAqaOQSO0ZwHHT3rb1+XQ3mEmjqwUseD3HFcu8wjvEZCfvYY&#10;GopVZQqWvobZjllCvhHUjG0ki+VwKYQatSR1AVxXqH540R0tLikxQKwopaQDmlFABk0uaMUtABS0&#10;lLTAMUYxRn1o6UirADTgaaKcBQJBmt/wim/WQf7kbH9KwCK6bwUmdTlPpEf5gUmb4f8AiI9W8KJ/&#10;pUz/APTPH611dc54VTH2hvQKP510dZvc9YKKKKQHhP7Q8MyXWg3ILeTsmT2DZU/mR/KvHNOt31O/&#10;S1SSFJHB2tM+xOBnk9uBX0z8YfDD+I/A80luF+1ac32qPJA3KAQ6591JP1Ar5XcyW05AdopVJBKn&#10;lTyOo+hFAFq/t7uwvpbG7heC4hcpJGwwVYdRSR5LHB68Vq65rUHiN7S+ktzFqyoUvpFPy3BHCyY7&#10;MR971wDWZEMAn3pS2NKfxAymTag6k1aAwMflUMIzMT/dH86nBrhrO8rH0WAhanzCA0E8igcGkJwc&#10;VidrWoyXhgcZJOaU/KwYdGpzAEjPpSRYZCrdqoGtR3lgkg1G8ZX1x9amXkY7rUhUMBkVN7M3jBSi&#10;VlaSMfLIw/GtXTPFWr6SgS2uCEBztZQw6+4rNZeaQKM4qovqjGdJPSR39h8WNVgAE9nBKB1IJQn+&#10;ddLa/GGxZV+0aZcoe+xgw/pXkCx8VKq4NWq8kYvLqE94nuEXxZ0BlG+O7Q+nlZ/rTn+LPh0DIF23&#10;/bH/AOvXiirQVA7U/rMw/sbDdn953viT4ljVB5NlbSrBtIIdgC3Pt9K42fXtRnJ2S+Sp7RjH61Q2&#10;bjUyRDFYTanLmlqzsoYKFNcsURlZZjullkck8lmJpkyKJEUdPb6GrmzC1Vm/4+UHtn9DQmdMqajH&#10;Qqqu6cZ7GrbDI46VXgUtMOnc1ZlbYhNMzWmpQuZAoYDtWYkLOrynpg1Zupc5Xu1PkxHbpCBycZNd&#10;FPRaHz+YVFOduiGMdkIj7EVt6JaskBcj74GP1rDI8y4C/QCu3trZYY0iUcIAK7aa0PmcZLoefpvF&#10;wQOpbFXVbPGOaS/tms9WmUAYWQlfoef61JC8bH5lwaycT1qc00miNnPHJqaOXZgk80SxIwJU4NAt&#10;WYAg5Fc042PXw9ZMvrcMApEhB9M9KCXklG0c+tRx2cpYZ6fWta1tFJyBlttZxg3I9CtiYxpNPsa2&#10;0tEpxyVGc1A6GtNoMIF9AKqvHg9a9dLQ/L52cmUimKZirTIKjKUybEIFOApduKKBCUU6jFADcUuK&#10;XFLigBuKTrTyKTFAxo60/OKTbzTtvFAITOa6zwMu68umP8MQ/Vq5PArsfAa5lvm9FQfqaTOjDr30&#10;eseGFxFcH1K/1rerG8Nriylb1fH6Vs1m9z1AooopAIQGBBAIPUGvL/HHwX03xPfPqWm3I02+lbdM&#10;Nm6KQ9225GG9x1/WvUaKAPkPxN8Ptd8FSI2qRQGCQ7I54JQyseTgA4YcDuPxrnxwgr6R+MDPNZ6T&#10;ZD7ss0khHqVUAe38Rr571VlOozlU2ru+6BjFTPRG1FXZWt/us/qcVN0qOFf3Cj8TUledN3kz6zDw&#10;5aaQnem9c048c0sIDZZugpdDTeVhuMsR6cU1/wB3LkdGp68jJ78051Drmi5TjeIEchh3p6nApkR3&#10;Lg9qeB2pMqD0ugYZrOuHKzHDEYHatLBINVnsWkYsGAzWtFxjL3jizOnVqU0qRWW7lXGGP41ML+UY&#10;ztIHXNNOnSjGMfnTTaSLngce9dN6TPFtjqfc1bGdrmJnZQMHipiNxqDT4GjteerEk1cAAriqNczs&#10;fV4JVHQi6m4iIBjipAVHam00vg1mdl0iQnrVGY5ugfQVIS0hKrwCeoqOeNUmA3Mfl5J/GqW5hUld&#10;eQy2Pz57YNR3M2cjsKntbaaQZReDnBJFObSw3+snPuqitYUpNnl4nH0qatzamEHEk+8/dB4FTm3k&#10;uHDA8E+vSt+HQSqBo4VCn+JmyalOkgD5pCx9BwK9CGHk9bHy9XE8zbMCOzjWXcZGznoK31uLqfgv&#10;sWomsTHkqAKiIdep6VuqbjucM2pajNXs4zbefG5aVTl8jqKwgc4PrW80g2kNkg8Ee1Y9zbeWS8Zy&#10;meh7VFSK6G1CbWjGo+PWr1rcGOQc5U9RWZHIGxU6yba55K56VKrbc6eSSJEDAk57GtHT5ojI0aDL&#10;8Ek9AK4xJXZwM8545rqNOtjBEQxy7kEk81pQo3ld7GeMxa9k4p6s3WuH7qp+lQtPx9z8jUAUucAD&#10;8qt2OkXGpy+VAMtnoWArum6UF7x4MaLnsis06HgoR70oi3xs6jIXrXb2Pw+cMGvJgF7KvJNZ/ivR&#10;ItInt1gGEkjJPPcGuX6xTnLlgXVwjpw55HIlKjK1aePGeTURWrOEhxzSgU7GKUYoAbRSmkoAKSij&#10;tQMOlBNFITgUAAOK7jwCuYL1v9tB+hrhgM8133gFcaddt6yj/wBBpM6cN8Z6r4eGNOb3kP8AIVrV&#10;naGuNMQ+pJrRrJnpBRRRQAUUUUAcF8V9Hm1Dw5Be2qI1zZTAjceqP8pHPHXafwr5n1ORHupnXOC+&#10;eexPNfaUsSTRmORQyHqCOK+TviBoyaN481GwQgxrIGQeisoYD9f0qKnwnThVeokYIGFCjsMUuDS9&#10;6BXmt3Pr4qyGHOMUpGE8tfvHqTSnjmlC/MoPXGTQKK1Y3cyHa6j8KkA9KkdA6A9xUKtt+U0XuaWc&#10;WIR5b5HQ1KvNIyZHtRECTtx0pMErMlVf1qRR2p+wbc0mKWpvy2FxSYHpS0UDdmPVuOlKTmo84o3U&#10;GkZaCliTTCSx9qM84phfYDRYzlK5NbjzblYUQsx54IFaTWDxsGa32kjqxBx+tVfD2JdeiJ/ukV36&#10;wBv/ANddMZKCWh8tjcRVnUcebRHKrZRj/Wzn/dAq3HawADy0TPY45roGtFOec/UVC1nH08uP/vkV&#10;1QxUY9DypUZPqZRt2K56j61D5QHVRmtdrBQMKMfRiKrNYsTkO4J/2q6Y46HUxlh5Ge1upH3RTGto&#10;jjco/KrzW8oO3zs+xUVEySIeqE+6n/GtVjKT3MnQmUZNLt2J3x8fWqc2hWbKcIQf941sK24fMv5M&#10;f8KeY4lXc0cmD6YP9RVKtQkT7Oojmf8AhGrFm/5aA+oepE8NWJbAaYn/AH67fT9EXUFQ2pMjP0Ug&#10;Ljn1rqNP8ABGU3dwAD1WMZJ9smsatejA1p06ktUzy+18M28Tq6pg9iWya7DTPBV1fYZECKMZeVwe&#10;PoK9DtdD0rTZFWG0XzsYBYbm/M8Vo5kK4ICfQ7j/ACx/OuGpjZvSGh0LDR3lqcvZeCdOgBkuZHnC&#10;DOD8qj8BXQWttbxR5tLZI19cAf4mo76/tdPh825kcj+HILZ+g6fyrlbvx6ZlKabalnHG+U8L+FZK&#10;FSpq/wASnUp00doy7VZpWO1RltowMfga4Xxbe2Op+StqW3Qb977Nox6ep5FZkuqalfSK15e+Yind&#10;5KrhD9RUwvrByBLpNtKvojun9a3pU4Qd2cVfEe0jyrY5mRBxVaRAK9CsNN8PancJbtplxbvIcKVn&#10;LAn860Z/h9o3QG4U+0v/ANaunmRxrDya0PJSoA4puK9Nm+HWmn7tzdL/AMDB/pVV/hvbH7moTj6q&#10;DTuL6tM86waK75vhq2Mpqbf8CiH+NRP8NrvGU1GH8Yj/AI0XF9Xn2OGxzS7Sa7Fvh3qIyVvbU49V&#10;Yf0NV28B6uo+SS0f6SMP5incXsJ9jlgvNIQB1rpz4I1xR/qIW+kw/rVWfwhrcSktZDHtKn+NFw9l&#10;Lsc8zjoOleg+A/8AkCzN63BH5KK4q60HVYDlrMj/ALaqf612ngrdaaOIp0KyNOxI6+g7Gk2bYeDU&#10;9T1vRhjSYPcE/qav1T0oAaXb46FM1crM7wooooAKKKKACvkfx9ezXXxE1uaZt7JeSRgf7KHYv6AV&#10;9cV8m/E60Fj8StcjAAVphLgerqr/APs1Jq61KhNwfMtznUnRjyCDUg+blTxVDFKMjocfjXNLDp7H&#10;r0c3nFWqK5fIx1FObaJWBJzgdKoK8o4EjVYWbfjzCPMXjOOorKVCSO+jmdGbtt6l0DH0qGVOcinR&#10;SIVAbKH061PsUj2rBqzPUjJTWhWikAGG5qzEoyWHemfZgT1qUIVGBQ2OKaZLt4phGKkXJ7Uh4oOk&#10;jopTTTxUsyldCE80FwKY74NQs5J4ppGbnYdJMc8VUln259aJJCDVb78ig9zitYxucVfENLQ6HR7W&#10;+tJItSVFkQAtt3AH9a6yPxdHCqm4s5Iz3wVb+Rrb0O1CaJbBUU7l3ZIqaW0hbO+EVs3HZo+aqSnO&#10;Tlczo/FGlTYHmspPYxGrsVxBc48mVTnpww/pVaXSLOQH5Eyf70YP8xVB/D9qMn7NCx9Vyp/Q07Um&#10;Yt1V0ub5tJGGR3qF7V844J9KwP7Oih6SXUJH9ycn+tTxx3nCwaxdg9g2G/mKfsovZkOvKO8TSaBz&#10;kFVIqvJCASNoqISa1EOdQgkx/wA9bcf0oF3rKkk29jN7KzLmj2EujBYqHUXylX+Dr71KltDIPmXH&#10;HJFQNr89vzc6J8vcxzr/AFoXxlpI4ezuEY8YJUjP4CpdGfQuNem+p61pFvFb6bALeBUXyxz09+e9&#10;aDrsTdI5VSM/LwD+XNcJD43c6dCbS3QybQoDEkrjjPb+dZM93r+sMUmuvLjY52RsMn9MfzqVSS1m&#10;7GjqN/CjrtT8YaXpMTlQ7kcYVSoz+VcnceNtV1IbbFFt4z1cnn/P5U+18GzSuHKJuPO+Ry5/Xit6&#10;28EFyBcXLMvouFFWp046QRm6dWfxOxxEiyyvvu7p589mPH/16vW9qZmEcEGTjsQor0O08H6bA27y&#10;A7Du3P8AOtqDTbeHiOFF+gpOpOQlh6S+LU8+tPCl9Mw8zykX/e3VuWngmGM7pJef9kYrrJTFaRGW&#10;ZgiDuFz/ACrJh8V6VdapFptpJJNdyhiq7Sq8DJySOOlK0nuxrkXwot6f4fisUJhk2uxB3FQSPoTV&#10;h9PuicLcrt/2lqe2+3mb9+lvHCBwqMWYn68AflVyuyOiMnZu5ivpt/1EsLf8AqI6fqI/ggYflW/R&#10;VXFZHOPbXqD5oIRg/wB6mbpQfmgT8H/+tXTUUXCxzQeQ/wDLu2faQUNOqnDwSL+INdGURuqqfqKb&#10;9nhP/LKP/vkUXFZnO/abc9Vcf8BFIZ7PPzMR9UroTaQN1iX8OKYbC2P/ACz/APHjTuFjh/Ec8Sae&#10;8lvtdwDgEFe3tiuY0S+kk0nzZVAmN1Ip7hQG7ZJ7V61NpNrMm1lYDOeD/jUUGgWEMqyGPzSpygkA&#10;IU9cjjrRcLEujsH0azYHOYl/lV6kACgAAADoBS1JQUUUUAFFFFABXiXxo8Dalf6nH4j0u3e6HkrD&#10;PbwRPJKWDcMAoOeCAemNvevbaKAPiW4gns5TFdwS20o52TIUP5GoTKgAwQT9a+3nijlGJEVx6MM1&#10;W/svT9+/7Dbb/wC95K5/lQB8WlJdoYowU9CRjNM3c46/SvtW80uw1CLyruygnj7LJGDXC6p8E/B+&#10;pTmaOG7smJyRaz4U/gwOPwoGfMwlYDhj+dTR30ycbh+Ir3qf9n3Q3bMGs6lGPRxG3/sorPk/Z3jP&#10;+r8TyAf7VkD/AOziocIvdG0MRVh8MmjxsarIPvIje9SLqq/xW6/g1erv+zvOG/d+JoyP9qyI/wDa&#10;lQP+z3qgP7vXrNh6tAy/1NQ6MOx0xzPEx+0eaJqsB4aFl+hqZLu3k+6+32Yj/Gu5b4AeJFY7NU0t&#10;lzwSZAf/AECq0/wJ8VQ8rd6XJ/uvKf8A2nUPDxOmGdV4/FqcqcEcFWHqtMIycdPrXQN8G/FiNwls&#10;T6jzf/jdKvwn8Yrwqxj/AL+//EVDw3Y6oZ6npOJzEgwTVY5z1GK7dfhN4zbqbX/gQl/+N1aj+C3i&#10;+UZNxpaf7zy//G6lYeY5ZtQktmebOPmNOtYI5ZlErMmSACPU/wCRXp8XwJ8UyMPN1XS41PUqZGI/&#10;AoKy/Fvwx1HwZp8V/PqkN3EXG8JGykfMij6/e9ulX7KSRx1MfCatFFi28S3emQJbyWYlSMY+UHP5&#10;1q23imyu9oYeWzHGGccfXmkUwXMaiVFOQMHOD+dVrnRUKNIFSZP7rL8+PqKzlfexzxjCXWxtBoZh&#10;lSDn0INIYR2zXLJpUDHNvJNA/orkEfhUijWLbmK/EgH8MiZP51mqsPQ2eEqpXSudC9vntnPtVV7J&#10;CeYx+VY//CU31qwW704uBwXjBx+orTs/Eum3m3LeWx7My8frWi12ZzSXLpJDhalfuyOv8qlgt5nn&#10;RSokJPTGCfyrTj8mVQyNG49FOSa6Twpp0cuoySMufLjyAR3NUpSRlOnTkr2M638N7yCsYXPqCaZe&#10;6AySpEEjYFuWaPOK9Hdbe3XfI8cajuxAFcxq/jDQNMLNI6zOp4CypyfzofMyIqnF6Ih0zw1ChV5f&#10;nIGcY4roodNt4wAkIGPUV51N8WbidjHpmink4WSUkr+lVn8R+KtRG2XVIrVG5IgjwR7ZNZtxj8TO&#10;iNOrP4EeqtFFbpukZI19WwKwdT8baHpSktKJm7LHIhz+teeHS/tTE3d5dXJPJ3yHB/CrFvpdpCf3&#10;UESH1281DqpbI2WDm/jlY15fildXOU03RdpP8cxJH6Cs+58T+KL0bX1JLVD2tosH8zTjbfKRyx7b&#10;RmlXT5HGNpX/AHsj+lQ6lR7HRHDYePxamRJbSXXN5d3V0f8AprKT+gqW3his5BLbIIpB0dOGH49a&#10;1V0lieXz/ujNTReHpJG6TEeyY/pUclR7m3taENEvwCy8b6xp7hWlW6i4yswycD0I5z9c11+geOrL&#10;WJPJuIxZz5ACySrhiTwATgk/hXMr4TaRgCjAd95OP5Vt6D4OsYruR7yGGcbQERlyM568/Suug6t7&#10;NnDiHh5JtLU7YHNFNRFjUKihVHYU6u88wKKKKACiiigAooooAKKKKACiiigAooooAKKKKACiiigA&#10;ooooAKKKKACiiigAooooAKKKKACiiigArO1PXtK0aJn1DULW2wN2JZlQke24ird3Cbi1liDFS6kA&#10;g4rybW/hVpV3cyXE9pJHcOSzy27Nhj64PeiwxNW+P2l20skOmaPc3TISoeWVUQn1BXdkV5z4q+K/&#10;iXxTYzWFza2lrp82AyRwksAGDA7mPqByMVs33w4vbLbLplzAQnPKHf244B7Z61yFzpxtbgJqGn3K&#10;xRDA3q24D3JwODSaZaSWps6VraXEcUe7a4HdhzXSWt4QRyfpmvPU0SWVZ5reQRRQoziRsgHHb/Jo&#10;sfEN1bMkcvzr6N1/OudxaN01LY9UNvbXqjzI13H+JRhh+NUrvTri0RpEPnxD0U78fhWVpetJcGNl&#10;PzHqpIzXV29wJEDetYypxktTanXqU3oznAVcZHK+tQS6dZXOTLbxsT3K4JrpZ9Phkm8yKH9+xwCo&#10;z+lSx+HZmAB69MtuOfw4Fc3sGnozv+vQa95HEHw9ErbrW5ubZhyCrnA/Or+n3PifTGdbfWo2jddv&#10;Kktj6AjNdrD4TyQWmAz2WPFaUPhW2GN7yH6nAreMZrqcdWrRn9g88awv71t1/ql5Nu5K58sfoM/r&#10;Vi28P2ULhkhj3ev3j+tekxeHbCPBEKn681fh061i+7Cg/wCAgU3BvczVZR+FWOCt9L3EBIn59ErV&#10;t9AmZh8mPc5/wrsxHGuMKOPapVTJ6UKmhSxE31OZh8MliN8igeyk/wA60YvDNvHyZD/wEAVt7MDJ&#10;wB7io5by1txuluYUH+04FXypGbnJlRNCs1+8rN9TU8el2cZytsnHqKz7nxbpNsCftCyn0idD/Ws0&#10;+PUdtttpV1K2eP8AIzT0DlmzrFtYk+7Gg/CpPLVRxj8BWPYXWu34BNpb2adzKHY/lgVovp9/IuDq&#10;hj9THAoP65q1BvoZvR2bJWUEZGaqvZ2M15bSXqRM8DF4DIfuv6jPfGaE0DLZudT1C4XH3DKEH/jg&#10;B/WrEGh6ZA29bRHfs0uZCPoWzVxhJO5LlG1rmhnNFGMUVsZBRRRQAUUUUAFFFFABRRRQAUUUUAFF&#10;FFABRRRQAUUUUAFFFFABRRRQAUUUUAFFFFABRRRQAUUUUAFFFFAFeaxtbjPmwIxPfHNZtz4Zs5wQ&#10;CyjH3WAYfrW1RRcDz/U/h9aSRS/6LCyuMMYVKMR+FcNd/DXTxcu6yyxArt8p1GMY9ete80ySKOVS&#10;skauD2YZo0Hdny5qngnUdOdpLQFgi7h5QcgnHbiq2neK7+xnEN3GXKEhg2Vf9a+itb0uyhgeWKAI&#10;+M5UkVxN5Z21yjCe3ikyeSyAn86iVJS2NYVekiHwlq9vqeoQbCpLqw27gSOPau/FueyY/CvF7u0g&#10;03UZZrNTDJGhZGRjlT6jmsK/8U67IE36rdHc4B/eHkc1zNNbnRyJ6pn0K8cUS5mniXHUlsVnXfiD&#10;RrJS0uoQEg8hJUJz+JrwSOSW6a6M80smEON0jcdPf3q/FpFj5J/cZ3qpbLsc/rTSbJtFHplz8UNA&#10;tiVijmnf0WRP8TWO/wAYWmaVLLQnZ413He2Rj8BWPZ6XYxW4eO2jV9g5UY7V2XhzRdOm8iWS0jZ2&#10;QEk5IPHp0q402+pLnFdDnYfiL4t1ONWtNNghVxlT5TsT+la2nWnxA1jDXmrxWELDPywsr8+mQK7y&#10;1toINixQxxjp8igfyrait4lUMEGcd+a19jFbmbrvojh7PwQ0jhr/AFrVL7I5RpNiZ/Dn9a1Y/Aek&#10;KQfKxxg5JYn/AL6zXVdKKrlitkR7Sb6mVbeHNKtSGS0jLDjLAVpJFHH9yNV+gxT6KLIlyb3Ciiim&#10;IKKKKACiiigAooooAKKKKACiiigAooooAKKKKACiiigD/9k="/>
  <p:tag name="ISPRING_COMPANY_LOGO" val="ISPRING_PRESENTER_PHOTO_0"/>
  <p:tag name="ISPRING_PLAYERS_CUSTOMIZATION" val="UEsDBBQAAgAIACy1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1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t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1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t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t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LWM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1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1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tYxG5TYxQ18AAABqAAAAGwAAAHVuaXZlcnNhbC91bml2ZXJzYWwucG5nLnhtbC2MWwqAIBAA/4PuIHuAbdfSCjIvk6TQixKr21fQ/M18TGeveRLJ7UdYFwOMBLbPs27bXQruFNfbGKWiDxC3gbLFkn49wxC9AV1XyJqrlmoQ3oXRRwOKFGrJzA1B8S4fUEsBAgAAFAACAAgALLWMRioNwzZRBAAACxAAAB0AAAAAAAAAAQAAAAAAAAAAAHVuaXZlcnNhbC9jb21tb25fbWVzc2FnZXMubG5nUEsBAgAAFAACAAgALLWMRiXfYoO9BAAAyxYAACcAAAAAAAAAAQAAAAAAjAQAAHVuaXZlcnNhbC9mbGFzaF9wdWJsaXNoaW5nX3NldHRpbmdzLnhtbFBLAQIAABQAAgAIACy1jEZISKwfsQIAAFEKAAAhAAAAAAAAAAEAAAAAAI4JAAB1bml2ZXJzYWwvZmxhc2hfc2tpbl9zZXR0aW5ncy54bWxQSwECAAAUAAIACAAstYxGQVh2I5EEAADcFQAAJgAAAAAAAAABAAAAAAB+DAAAdW5pdmVyc2FsL2h0bWxfcHVibGlzaGluZ19zZXR0aW5ncy54bWxQSwECAAAUAAIACAAstYxGkkawmakBAABDBgAAHwAAAAAAAAABAAAAAABTEQAAdW5pdmVyc2FsL2h0bWxfc2tpbl9zZXR0aW5ncy5qc1BLAQIAABQAAgAIACy1jEYa2uo7qgAAAB8BAAAaAAAAAAAAAAEAAAAAADkTAAB1bml2ZXJzYWwvaTE4bl9wcmVzZXRzLnhtbFBLAQIAABQAAgAIACy1jEb1i9p5ZgAAAGgAAAAcAAAAAAAAAAEAAAAAABsUAAB1bml2ZXJzYWwvbG9jYWxfc2V0dGluZ3MueG1sUEsBAgAAFAACAAgAMwOBRM6CCTfsAgAAiAgAABQAAAAAAAAAAQAAAAAAuxQAAHVuaXZlcnNhbC9wbGF5ZXIueG1sUEsBAgAAFAACAAgALLWMRhe1aH2NCgAAE1oAACkAAAAAAAAAAQAAAAAA2RcAAHVuaXZlcnNhbC9za2luX2N1c3RvbWl6YXRpb25fc2V0dGluZ3MueG1sUEsBAgAAFAACAAgALLWMRjemYk9VJQAA+jIAABcAAAAAAAAAAAAAAAAArSIAAHVuaXZlcnNhbC91bml2ZXJzYWwucG5nUEsBAgAAFAACAAgALLWMRuU2MUNfAAAAagAAABsAAAAAAAAAAQAAAAAAN0gAAHVuaXZlcnNhbC91bml2ZXJzYWwucG5nLnhtbFBLBQYAAAAACwALAEkDAADPSAAAAAA=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DD37A4-17A6-42D5-818E-644B6727E564}">
  <ds:schemaRefs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C43B10-B4F0-47CB-886C-2F39BB1F98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34EA75-E20C-47B4-A5F1-80416BCC17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1858</TotalTime>
  <Words>1150</Words>
  <Application>Microsoft Office PowerPoint</Application>
  <PresentationFormat>Widescreen</PresentationFormat>
  <Paragraphs>272</Paragraphs>
  <Slides>18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Cambria Math</vt:lpstr>
      <vt:lpstr>Century Schoolbook</vt:lpstr>
      <vt:lpstr>Courier New</vt:lpstr>
      <vt:lpstr>Gill Sans MT</vt:lpstr>
      <vt:lpstr>Times New Roman</vt:lpstr>
      <vt:lpstr>Wingdings</vt:lpstr>
      <vt:lpstr>Wingdings 2</vt:lpstr>
      <vt:lpstr>Oriel</vt:lpstr>
      <vt:lpstr>Equation</vt:lpstr>
      <vt:lpstr>MathType 6.0 Equation</vt:lpstr>
      <vt:lpstr>Section 5.2  Absolute Value Functions </vt:lpstr>
      <vt:lpstr>Review: Graphing Lines and Parabolas</vt:lpstr>
      <vt:lpstr>II) Graphing Absolute Value Functions</vt:lpstr>
      <vt:lpstr>Graphing the Absolute Value of a Function:</vt:lpstr>
      <vt:lpstr>PowerPoint Presentation</vt:lpstr>
      <vt:lpstr>III) What is a Piece Wise Function ? </vt:lpstr>
      <vt:lpstr>III) Using a Piecewise Function to Describe ABS</vt:lpstr>
      <vt:lpstr>Steps for Writing A Piece Wise Function:</vt:lpstr>
      <vt:lpstr>PowerPoint Presentation</vt:lpstr>
      <vt:lpstr>PowerPoint Presentation</vt:lpstr>
      <vt:lpstr>Graph</vt:lpstr>
      <vt:lpstr>Graph: </vt:lpstr>
      <vt:lpstr>Graph:</vt:lpstr>
      <vt:lpstr>Graph:</vt:lpstr>
      <vt:lpstr>Which of the following is the correct piece wise function? </vt:lpstr>
      <vt:lpstr>Given the equation: </vt:lpstr>
      <vt:lpstr>Ex: Given the following parabola, graph the Absolute Value of this function: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7.2 Graphing Absolute Value Functions</dc:title>
  <dc:creator>Danny Young</dc:creator>
  <cp:lastModifiedBy>Danny Young</cp:lastModifiedBy>
  <cp:revision>144</cp:revision>
  <dcterms:created xsi:type="dcterms:W3CDTF">2011-06-26T05:06:25Z</dcterms:created>
  <dcterms:modified xsi:type="dcterms:W3CDTF">2022-06-08T22:03:58Z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